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83" d="100"/>
          <a:sy n="83" d="100"/>
        </p:scale>
        <p:origin x="4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7715A57-3BFF-F84B-BE35-3C232A1F56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719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4F21E2A4-60E0-464A-8A79-7CF07BBB8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699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F95CFBB-6D75-2445-81B9-97F3877B326D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>
              <a:latin typeface="Times New Roman" pitchFamily="-111" charset="0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2B06E2A3-1E4B-AF40-8E77-5C90EB41949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上に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付き 2 つ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CB85A-21E5-EE42-AE79-2A3E2DD4FB4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6ABC4-0BB2-9D46-804E-81DBCF8D330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図付き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6C530-1043-264E-9FF7-22DA1C040EF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4F14-BB88-4640-BAA1-E91159D81BFA}" type="slidenum">
              <a:rPr lang="en-US" altLang="ja-JP" smtClean="0"/>
              <a:pPr/>
              <a:t>‹#›</a:t>
            </a:fld>
            <a:endParaRPr lang="en-US" altLang="ja-JP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7A5A-E120-0B49-B5FD-E5F716874977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52505-5EFA-CA44-A778-86788042470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0052-D684-BC4B-B1A8-52C3924F98B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ja-JP" altLang="en-US"/>
              <a:t>マスタ タイトルの書式設定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CEF5E77B-1F92-E942-9F6D-52AFB9ECBD7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742662"/>
            <a:ext cx="7918450" cy="2355991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利益相反の有無</a:t>
            </a: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736047" y="3322242"/>
            <a:ext cx="7905228" cy="16002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800" b="1" dirty="0">
                <a:latin typeface="ヒラギノ角ゴ Pro W3"/>
                <a:ea typeface="ヒラギノ角ゴ Pro W3"/>
                <a:cs typeface="ヒラギノ角ゴ Pro W3"/>
              </a:rPr>
              <a:t>演題発表に関連し，申告すべき利益相反関係にある団体などは</a:t>
            </a:r>
            <a:r>
              <a:rPr lang="ja-JP" altLang="en-US" sz="2800" b="1">
                <a:latin typeface="ヒラギノ角ゴ Pro W3"/>
                <a:ea typeface="ヒラギノ角ゴ Pro W3"/>
                <a:cs typeface="ヒラギノ角ゴ Pro W3"/>
              </a:rPr>
              <a:t>ありません。　</a:t>
            </a:r>
            <a:endParaRPr lang="en-US" altLang="ja-JP" sz="2800" b="1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i="1" dirty="0">
              <a:solidFill>
                <a:srgbClr val="FFFF1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19923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600324" y="742662"/>
            <a:ext cx="7918450" cy="2355991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ヒラギノ角ゴ Pro W3"/>
                <a:ea typeface="ヒラギノ角ゴ Pro W3"/>
                <a:cs typeface="ヒラギノ角ゴ Pro W3"/>
              </a:rPr>
              <a:t>利益相反の有無</a:t>
            </a: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br>
              <a:rPr lang="en-US" altLang="ja-JP" sz="36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</a:b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発表者名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  <a:sym typeface="Wingdings"/>
              </a:rPr>
              <a:t>：（</a:t>
            </a:r>
            <a:r>
              <a:rPr lang="ja-JP" altLang="en-US" sz="2800" dirty="0">
                <a:solidFill>
                  <a:schemeClr val="tx1"/>
                </a:solidFill>
                <a:latin typeface="ヒラギノ角ゴ Pro W3"/>
                <a:ea typeface="ヒラギノ角ゴ Pro W3"/>
                <a:cs typeface="ヒラギノ角ゴ Pro W3"/>
              </a:rPr>
              <a:t>全員の氏名）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570042" y="3459214"/>
            <a:ext cx="8003917" cy="236837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該当者氏名／企業・団体名／期間　　　　　　金額</a:t>
            </a:r>
            <a:b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○○△△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　　　　　　　　　　　　　　</a:t>
            </a:r>
            <a:b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</a:b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□□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製薬会社顧問（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20XX〜20XX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）　　　年間</a:t>
            </a:r>
            <a:r>
              <a:rPr lang="en-US" altLang="ja-JP" sz="2400" dirty="0">
                <a:latin typeface="ヒラギノ角ゴ Pro W3"/>
                <a:ea typeface="ヒラギノ角ゴ Pro W3"/>
                <a:cs typeface="ヒラギノ角ゴ Pro W3"/>
              </a:rPr>
              <a:t>○○</a:t>
            </a:r>
            <a:r>
              <a:rPr lang="ja-JP" altLang="en-US" sz="2400" dirty="0">
                <a:latin typeface="ヒラギノ角ゴ Pro W3"/>
                <a:ea typeface="ヒラギノ角ゴ Pro W3"/>
                <a:cs typeface="ヒラギノ角ゴ Pro W3"/>
              </a:rPr>
              <a:t>万円</a:t>
            </a:r>
            <a:endParaRPr lang="en-US" altLang="ja-JP" sz="2400" dirty="0">
              <a:latin typeface="ヒラギノ角ゴ Pro W3"/>
              <a:ea typeface="ヒラギノ角ゴ Pro W3"/>
              <a:cs typeface="ヒラギノ角ゴ Pro W3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buFontTx/>
              <a:buNone/>
            </a:pPr>
            <a:endParaRPr lang="en-US" altLang="ja-JP" sz="2400" b="1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2053" name="テキスト ボックス 4"/>
          <p:cNvSpPr txBox="1">
            <a:spLocks noChangeArrowheads="1"/>
          </p:cNvSpPr>
          <p:nvPr/>
        </p:nvSpPr>
        <p:spPr bwMode="auto">
          <a:xfrm>
            <a:off x="7655863" y="199234"/>
            <a:ext cx="1104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ja-JP" altLang="en-US" sz="1600" dirty="0"/>
              <a:t>（様式２）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たそがれ">
  <a:themeElements>
    <a:clrScheme name="たそがれ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たそがれ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たそがれ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79</Words>
  <Application>Microsoft Office PowerPoint</Application>
  <PresentationFormat>画面に合わせる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ヒラギノ角ゴ Pro W3</vt:lpstr>
      <vt:lpstr>Arial</vt:lpstr>
      <vt:lpstr>Century Gothic</vt:lpstr>
      <vt:lpstr>Times New Roman</vt:lpstr>
      <vt:lpstr>Wingdings 2</vt:lpstr>
      <vt:lpstr>たそがれ</vt:lpstr>
      <vt:lpstr>利益相反の有無  発表者名：（全員の氏名）</vt:lpstr>
      <vt:lpstr>利益相反の有無  発表者名：（全員の氏名）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CDJ TENKEI</dc:creator>
  <cp:lastModifiedBy>mkawasaki.smc@gmail.com</cp:lastModifiedBy>
  <cp:revision>1</cp:revision>
  <dcterms:created xsi:type="dcterms:W3CDTF">2012-10-28T07:41:42Z</dcterms:created>
  <dcterms:modified xsi:type="dcterms:W3CDTF">2024-03-10T01:43:13Z</dcterms:modified>
</cp:coreProperties>
</file>