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>
        <p:guide orient="horz" pos="2160"/>
        <p:guide pos="38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3A0F76C-FD9B-4F92-200D-0E689B5E6E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3DE4184-77D6-5F8C-E643-4D34B85DCC0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088AFEB-593B-1CC0-CADF-9E0E99DB2F2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D92C78A2-91CB-33D2-A463-972F06B89F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B1C1BB84-DABA-46AF-9A30-8CEE5E0568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21426C0-816A-A065-9787-9BDFFFBEB1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811CD0A-B94D-8749-2505-857078E400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CC67C4C-ABA9-01EB-7CC2-136D61438C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9B4BCD8-5B39-4F44-6275-88F040D5BC9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C5D3326-35DD-FC69-DACB-BD5891389F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C155563-E0BE-CFFA-69B1-5E97EEB27B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5447960-2765-41BA-B461-C1622D5A09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5BCA328-F015-CF84-1CBD-7248B2D6B8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A477B52-8D12-4B15-B24D-DE98CF0C66B9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270F60C-BABF-ADDB-6785-B6E7BC410D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439C894-CE4C-1F22-DE27-B1E16DCE0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726398-263E-4AED-5B74-D01B1E835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65E9AD-8F06-FC53-6C50-A6CE3D37D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46E12B-93BF-59DB-4325-75B38E165B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296DE-4121-471C-A7C8-A582FC876C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804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5E45B4-B6CE-7DF1-0A17-7651B9A8C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1A1B0C-E328-87C1-30EC-04A396026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836F09-0CD1-8737-7EBB-BC0F228713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88121-44CB-44F4-885B-D2BA1BCAA3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24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E1F19B-F70C-2E86-42A8-82F8D77264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E4B53F-D223-74D4-22AD-8D843E6519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26535F-636C-1EA7-DC8B-E61D94676C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85E3A-7B4F-458D-BA08-7A23275741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017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0DFBA2-F254-6D78-363C-009C6E3E7B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E13912-24C5-9706-36F4-22DA36D50A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7140B1-F860-4D83-A6F6-1888242E2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54DDA-D125-4001-BE7C-9ACFDA8F6F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748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B55682-8937-2CA7-1E3A-0B0367528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35C7A-F286-275D-4B6D-FEEC88657D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7B67C4-F4A1-A401-FD54-D01C7FC1E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A2977-ACE8-4952-BE43-5284CD62F1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127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F85592-C847-9A78-8296-86AD758895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49E5AC-3636-FCF6-74A0-909FDAB068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F52799-3F88-C0F5-EFD8-5896130A1C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7C7D6-939B-42AB-9321-8B227F7D6E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59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AA18425-4051-A368-DC3A-A2482A4B48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793A85-28CF-D2CB-C546-1E85D0EB6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CF9982C-B41E-21A4-004C-315BEE6BD2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9DE5A-51FC-4BFA-93A1-50887D6DEB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134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2F54607-9244-06E4-3078-1728F215F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155F79-D92B-0A50-E80B-FAD9D60012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8E52FE-68B3-7736-7FAB-5D4B29D29A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9B9D6-38A0-47B0-8AB4-9963C5158F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164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BABFF3D-EAAE-0035-68AD-373FAC5EA4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41D12CA-2CB6-5167-D9F3-D9796C85A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740CDFD-AF6E-7E14-FB13-01C4B1AFC3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570CF-CCA8-408E-BD0C-4A942A5D1E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494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133355-93FA-D124-F82A-4C9F6D68A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A35B99-2EFE-271D-02BD-407A8BF50F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B5FF0-5D40-F4E4-11B7-1D0DBDC000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A9E0F-F606-4243-8925-F9DDE7A2D1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65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DBB042-92AE-9C10-919E-4A46A1FAC6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003123-FE6D-A8F5-6EC8-F4E7825D3B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AABC69-BDC0-F502-4605-2BD843483C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DFA77-06D9-4C7F-9F13-7B78724684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049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011913-9795-84A4-2468-E354DC96EE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94D5677-DD64-6975-E7C4-5D994EF42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D4F751-A025-48DE-13EE-93C30B0FE9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CBDCCDB-5794-9691-35A8-6302B7AE07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D440DAD-E3DC-4E8C-215A-2183C7C655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132B4B6B-6BF8-4494-A9C6-FE70996349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801D17E-63A1-7753-241E-9A46D5C1FA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9775" y="2133600"/>
            <a:ext cx="8237538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発表者のＣＯ Ｉ 開示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発表者全員の氏名を記載する</a:t>
            </a:r>
            <a:endParaRPr kumimoji="0" lang="en-US" altLang="ja-JP" sz="2400" b="1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EFBA13D-A457-3DF5-B85A-F051E9266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3275" y="4560888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演題発表に関連し、発表者らに開示すべき</a:t>
            </a: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</a:t>
            </a: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90C8385C-2F7E-743C-628B-47CB17F1E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4" y="374650"/>
            <a:ext cx="8642349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0" lang="en-US" altLang="zh-CN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kumimoji="0" lang="en-US" altLang="ja-JP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回日本感染症学会東日本地方会学術集会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0" lang="en-US" altLang="ja-JP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72</a:t>
            </a: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回日本化学療法学会東日本支部総会 合同学会</a:t>
            </a:r>
            <a:endParaRPr kumimoji="0" lang="en-US" altLang="ja-JP" sz="28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7E78D87-1ACD-A596-13AB-F6056FE10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2" name="テキスト ボックス 1">
            <a:extLst>
              <a:ext uri="{FF2B5EF4-FFF2-40B4-BE49-F238E27FC236}">
                <a16:creationId xmlns:a16="http://schemas.microsoft.com/office/drawing/2014/main" id="{D5540B9E-C1F8-0F50-1EAB-3E4794B12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4" y="1296193"/>
            <a:ext cx="2687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演題番号：</a:t>
            </a:r>
            <a:r>
              <a:rPr lang="en-US" altLang="ja-JP" sz="2400" dirty="0">
                <a:solidFill>
                  <a:schemeClr val="bg1"/>
                </a:solidFill>
              </a:rPr>
              <a:t>○○</a:t>
            </a:r>
            <a:endParaRPr lang="ja-JP" alt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62</Words>
  <Application>Microsoft Macintosh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発表者のＣＯ Ｉ 開示 　 発表者全員の氏名を記載する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高橋佳世子</cp:lastModifiedBy>
  <cp:revision>94</cp:revision>
  <dcterms:created xsi:type="dcterms:W3CDTF">2000-09-04T17:39:07Z</dcterms:created>
  <dcterms:modified xsi:type="dcterms:W3CDTF">2025-03-07T09:26:17Z</dcterms:modified>
</cp:coreProperties>
</file>