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>
        <p:guide orient="horz" pos="2160"/>
        <p:guide pos="38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AE298E7-8B56-47E2-7774-E1CFB09BAF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C23504E-B89A-0EC6-CB4E-590C038FF86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670AEE9-C7B1-F52C-7DB3-7D7B1D435E7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6427A9C1-9CD5-F974-9B75-54AA34FEA03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2C0134D3-7102-4A75-B0C7-DACDFEB5A7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24E0424-C763-06D4-8A4A-8399C0A5B22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A0DC94D-DE5E-C5C9-36A7-CDABB390DF4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2CDA3D6-AB2B-243F-9967-FF11D50015B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6F1B492-3C8D-EB24-87C8-BC3E1F4B596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2DEEB7B4-8907-8472-BDBC-4D582C6E55E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7163DFC9-182D-CD8B-DF49-540F0A0DCC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9D0365D6-710B-475A-8A59-EA40517F8B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29FFBA2-1AC4-7179-4952-146F2F9B07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63BD8C1B-72E3-43B7-97AC-36E3EE79F6A9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9240C3C-0F33-707E-49D1-354B9A9284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EF99276-0B46-048F-4411-6CEBE3E923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ABFC02-E054-C166-8C6D-51D518246A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0C7F7D-71F4-DE60-9A3E-4A3642B84C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536A70-D343-FA6E-DD3F-33D2B44956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68EB4-1423-4C86-9E19-C735076A73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587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72F9CC-52BF-9FAA-D774-BE028CD461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E1FF3C-8042-CB19-0484-059A87B715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ADC387-0347-31E2-8023-DE85DBAC26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38427-A235-483E-A68B-0847556081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7332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4861C9-57BE-B82B-871D-9CE9DA3ECF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D53A94-4D8A-B0FF-9B5B-D92D8F9AA7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4EA93A-E4D9-4BE6-7550-4F0C6C3B5C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C5FD0-0E24-4589-B30A-7AA0AD040A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934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96281E-1B68-2ED3-F2E1-773FDFF784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09E98F-460A-40D1-A748-C7283B3E6A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4F86E1-DD76-A6A2-79DE-AD23DAA286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1AF40-4E3D-4E19-AA26-4C31E91155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719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5926CE-D43D-6F30-18A1-3A7BE67E90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3E936B-3C75-65A8-C1C1-232D1CD911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DE9185-2120-2D69-DFA1-67C258E7A5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9A458-AD7C-4121-BBE7-844B24433C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680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65560E-D18E-3124-23EC-95F01E2732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DC28B0-6749-9F8C-C9AB-332F9C3628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A74D49-6829-BEF6-7A03-855EEF1371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ADF86-4F95-46EF-99B6-BC26B1F038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6566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D2C4928-EF84-29BA-D0A2-FD2260C14D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F34F07E-F644-7D14-36AB-C7D3AF508C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88CD6C7-14B9-94C7-4D23-8B0EBEF520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780E1-01F5-49BB-A5E1-6290A89DF5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392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393F16C-6F58-E5C1-7F76-1F3EB61478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02F52E-D7B6-D551-4A48-197F45176A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3ED0EB9-062F-45A0-9025-2F18D3BEFA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B7CE1-8CDE-4CCE-9794-61A4B941EA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883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EE693B6-F48C-DCE6-F7EB-B659296D98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95DA714-A532-1462-DE82-9DB8F2349C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5F5DD91-1B52-561D-79FE-AC20E883F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16577-B5F9-4811-BC84-4D7E390FFE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494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6BF988-B3E0-57A5-65C2-017643B5B7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53CFC8-B3ED-26C8-4192-DA39DD2B43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65F6A2-F693-FFD6-879B-62400FB9DB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903F4-E260-471E-B670-3016A7246E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9968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D8A6EB-5C75-28AF-D6E1-C96FAD4006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70F79C-0D97-E8F8-0FD1-5BE622E943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E90078-E07B-722A-0129-96A8E0B5C0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74245-7B0F-4700-8D12-612533CADC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4920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ECBE3F3-6C1F-EB9B-5E9F-185BF7218F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2997A09-72D7-ED0C-8677-CC14AD8425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52045A-9F7C-BA10-2488-26D6129764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81A2E75-F1BE-911D-DF4E-FF22BB06CFC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DB8C04-CC7C-B1DC-B4D8-10683C40D8A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E7661822-DA03-42E2-8993-DB05D09790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FC11DD4-7AB4-0BB0-7CE7-5DC2E3770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9775" y="2133600"/>
            <a:ext cx="8237538" cy="22860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発表者のＣＯ Ｉ 開示</a:t>
            </a:r>
            <a:b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ja-JP" altLang="en-US" sz="2400" b="1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発表者全員の氏名を記載する</a:t>
            </a:r>
            <a:endParaRPr kumimoji="0" lang="en-US" altLang="ja-JP" sz="2400" b="1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FEE98E7-B96B-A56E-2F6F-81761FBD94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73275" y="4560888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演題発表に関連し、発表者らの開示すべき</a:t>
            </a:r>
            <a:r>
              <a:rPr kumimoji="0" lang="en-US" altLang="ja-JP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関係にある企業として</a:t>
            </a:r>
            <a:endParaRPr kumimoji="0" lang="en-US" altLang="ja-JP" sz="200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i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講演料：Ａ製薬、</a:t>
            </a:r>
            <a:r>
              <a:rPr kumimoji="0" lang="en-US" altLang="ja-JP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B</a:t>
            </a:r>
            <a:r>
              <a:rPr kumimoji="0" lang="ja-JP" altLang="en-US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製薬</a:t>
            </a:r>
            <a:endParaRPr kumimoji="0" lang="en-US" altLang="ja-JP" sz="200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受託研究・共同研究費：</a:t>
            </a:r>
            <a:r>
              <a:rPr kumimoji="0" lang="en-US" altLang="ja-JP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</a:t>
            </a:r>
            <a:r>
              <a:rPr kumimoji="0" lang="ja-JP" altLang="en-US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製薬</a:t>
            </a:r>
            <a:endParaRPr kumimoji="0" lang="en-US" altLang="ja-JP" sz="200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奨学寄付金：</a:t>
            </a:r>
            <a:r>
              <a:rPr kumimoji="0" lang="en-US" altLang="ja-JP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D</a:t>
            </a:r>
            <a:r>
              <a:rPr kumimoji="0" lang="ja-JP" altLang="en-US" sz="20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製薬　　</a:t>
            </a:r>
            <a:r>
              <a:rPr kumimoji="0" lang="ja-JP" altLang="en-US" sz="200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開示すべき内容が過去</a:t>
            </a:r>
            <a:r>
              <a:rPr kumimoji="0" lang="en-US" altLang="ja-JP" sz="200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3</a:t>
            </a:r>
            <a:r>
              <a:rPr kumimoji="0" lang="ja-JP" altLang="en-US" sz="200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年間ある項目のみ記載</a:t>
            </a:r>
            <a:endParaRPr kumimoji="0" lang="en-US" altLang="ja-JP" sz="2000">
              <a:solidFill>
                <a:srgbClr val="FF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4E3B31BF-1018-E7E7-C43A-078FDBCDC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4" y="344488"/>
            <a:ext cx="8642349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CN" altLang="en-US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kumimoji="0" lang="en-US" altLang="zh-CN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</a:t>
            </a:r>
            <a:r>
              <a:rPr kumimoji="0" lang="en-US" altLang="ja-JP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kumimoji="0" lang="zh-CN" altLang="en-US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回日本感染症学会東日本地方会学術集会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zh-CN" altLang="en-US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kumimoji="0" lang="en-US" altLang="ja-JP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72</a:t>
            </a:r>
            <a:r>
              <a:rPr kumimoji="0" lang="zh-CN" altLang="en-US" sz="28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回日本化学療法学会東日本支部総会 合同学会</a:t>
            </a:r>
            <a:endParaRPr kumimoji="0" lang="en-US" altLang="ja-JP" sz="28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BD200459-C570-E573-A7B8-683D542C6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1844675"/>
            <a:ext cx="8642350" cy="4586288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102" name="テキスト ボックス 1">
            <a:extLst>
              <a:ext uri="{FF2B5EF4-FFF2-40B4-BE49-F238E27FC236}">
                <a16:creationId xmlns:a16="http://schemas.microsoft.com/office/drawing/2014/main" id="{FCE79B60-A29D-E5EB-1180-82BC1C8F5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525" y="1296193"/>
            <a:ext cx="2687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bg1"/>
                </a:solidFill>
              </a:rPr>
              <a:t>演題番号：</a:t>
            </a:r>
            <a:r>
              <a:rPr lang="en-US" altLang="ja-JP" sz="2400" dirty="0">
                <a:solidFill>
                  <a:schemeClr val="bg1"/>
                </a:solidFill>
              </a:rPr>
              <a:t>○○</a:t>
            </a:r>
            <a:endParaRPr lang="ja-JP" altLang="en-US" sz="2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94</Words>
  <Application>Microsoft Macintosh PowerPoint</Application>
  <PresentationFormat>ワイド画面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Times New Roman</vt:lpstr>
      <vt:lpstr>Default Design</vt:lpstr>
      <vt:lpstr>発表者のＣＯ Ｉ 開示 　 発表者全員の氏名を記載する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高橋佳世子</cp:lastModifiedBy>
  <cp:revision>93</cp:revision>
  <dcterms:created xsi:type="dcterms:W3CDTF">2000-09-04T17:39:07Z</dcterms:created>
  <dcterms:modified xsi:type="dcterms:W3CDTF">2025-03-07T09:28:03Z</dcterms:modified>
</cp:coreProperties>
</file>