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02" r:id="rId2"/>
  </p:sldMasterIdLst>
  <p:notesMasterIdLst>
    <p:notesMasterId r:id="rId4"/>
  </p:notesMasterIdLst>
  <p:sldIdLst>
    <p:sldId id="259" r:id="rId3"/>
  </p:sldIdLst>
  <p:sldSz cx="12192000" cy="6858000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4A13"/>
    <a:srgbClr val="0C320D"/>
    <a:srgbClr val="FFFFFF"/>
    <a:srgbClr val="FFFF66"/>
    <a:srgbClr val="FFFF00"/>
    <a:srgbClr val="DDFFC8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4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88C74B20-E17A-3EC1-C7E2-C72D66E371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9BA6584-A5C6-0CEF-21FD-0834A6D869E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6BF6150-626C-48AC-80D0-588F79DE4A6B}" type="datetimeFigureOut">
              <a:rPr lang="ja-JP" altLang="en-US"/>
              <a:pPr>
                <a:defRPr/>
              </a:pPr>
              <a:t>2023/4/11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74840E39-EBAF-D3E7-9194-E085E495562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847ECC4B-6F30-C5F3-2465-02C614E66F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535AD92-3BEC-8286-0F71-2BD7692FBA1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84665C7-1A3A-32EE-38BC-B8E26E414F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3DE3F45-DF10-403D-8198-523203EE421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BCC2602B-A7EC-625A-FB28-4EF3EC9BBB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1B7D586-9A3F-42A4-8607-2FDD86CB37F3}" type="datetimeFigureOut">
              <a:rPr lang="ja-JP" altLang="en-US"/>
              <a:pPr>
                <a:defRPr/>
              </a:pPr>
              <a:t>2023/4/11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C163E7A6-6D3C-C3D7-B64B-FBFDFD35D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9624D5A1-E5A2-0783-2E1A-A797343C6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EE2201-D668-4F1A-83DC-CB2B96B52A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304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F820-45FB-670B-1DC8-7AF75A8FD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45125FE-9C2B-A22F-419C-F868D2D4B2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7A51290-7905-1A66-C2CC-220769CC71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071896-CDED-D490-7AAF-326928439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DFBF-80ED-4A95-9F0C-99E4D62D6D90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C48CC4E-FB66-079A-0008-D00877AE5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AF7DF2-2DFA-DA08-7F55-E7F039B53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746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530401-98D6-702A-9128-A0934D087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BA29756-FD43-7594-B52A-59562638BF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502FEB-FF17-52E1-6D9A-0A00840D9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DFBF-80ED-4A95-9F0C-99E4D62D6D90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EF5827-023E-60CE-8AB7-376067998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8A6BC6-7A91-4460-3ED5-E242BBC1D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387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5CD2549-5DCB-924E-4A99-8F2E8D2346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367CCE-B76B-C5A5-D615-18D01DB87D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82DB2E-0050-A0A2-FEB1-3CD35CA9D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DFBF-80ED-4A95-9F0C-99E4D62D6D90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1E5304-4B3F-7244-5D96-F478FC5A3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961D0C-44D4-D393-333A-15B7C316E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587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C166CD-5291-F36B-7DFB-68CDC91104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96933E8-BDDB-393F-AFD9-08F4AA6CF7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B3E977-F559-F20E-6C8A-A7446BDF6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DFBF-80ED-4A95-9F0C-99E4D62D6D90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FA7358-33A4-6094-C3FE-C80B69692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7CE3D-B54D-C846-C468-D89CE9F8F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26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D2319A-3868-7A30-401D-C28255EBB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615C2A-1946-2966-6695-82D245954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F5BC91-F847-9BE3-A84D-99C1E1FC6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DFBF-80ED-4A95-9F0C-99E4D62D6D90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E70490-A1B7-AB29-7A74-1FB1EE2A9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BCF181-45F7-BE2F-87BB-6DEF47923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975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1D573C-1CCA-BFAF-3B25-824A76AC2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B5C528-A9F2-C03B-D3E0-B60214CFD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7B6246-F363-00D0-5EE9-1DE6A0207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DFBF-80ED-4A95-9F0C-99E4D62D6D90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830F0B-4355-79CF-CCEF-43FE4A2E3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F55B83-D43E-F560-5561-ACDD86A75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558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9DB152-09BD-615C-0F3E-329A3AE1A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BC703F-CD06-C853-D606-458A1281EA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A3BB658-5481-84A7-464B-3C85D7F274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B978FF7-624A-B692-6D23-DEC9018A7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DFBF-80ED-4A95-9F0C-99E4D62D6D90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A1D9DA-D015-644E-96F8-17FC264E3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CA82562-785A-B1BD-63DC-3C2558B8E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553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AB36C5-6B92-B769-D573-3CF863ACF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1FFC0A-6BD6-E226-8952-04CEF4B32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838B76-417C-55AB-E2C0-FBF47EB5E3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C7E6B0C-9402-23A9-ACA3-84FDDD6095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DF8DB2A-5FF2-3766-91BE-16BB7A218E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1C8B74-2686-A54B-E280-260D422F8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DFBF-80ED-4A95-9F0C-99E4D62D6D90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E2A5AE4-39AA-52DA-DA87-2CFC018CF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50B8A81-E5DE-A651-7C72-F8414816A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802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589560-369C-8A91-5A56-6F7C697C8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EB232DF-B95B-0185-96D6-29C51E211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DFBF-80ED-4A95-9F0C-99E4D62D6D90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B5D6A0A-B495-4E39-7074-B4B34F939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07FCB9B-B3FA-3A96-3B73-E8D845752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367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1EEB4C7-BB5F-CBA3-2778-3774E6393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DFBF-80ED-4A95-9F0C-99E4D62D6D90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9F86F81-B390-729C-0473-48AC731B3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F258A74-43AB-7C96-29F9-A901BE397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125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99DBBE-9444-870E-316C-D798D7D9A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993D307-180D-CB63-00F8-76CCBEC42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5312AA2-43ED-FDC1-B5AD-46DC3F547C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33D00B-35E2-0FA2-6370-96309D8E4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CDFBF-80ED-4A95-9F0C-99E4D62D6D90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3C9F5E-FFB3-B0BA-8D30-2A937C617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6E5A132-F505-77C9-CC32-04E8EC55E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6615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テキスト プレースホルダー 2">
            <a:extLst>
              <a:ext uri="{FF2B5EF4-FFF2-40B4-BE49-F238E27FC236}">
                <a16:creationId xmlns:a16="http://schemas.microsoft.com/office/drawing/2014/main" id="{EDD2558E-8B4D-74E2-E538-AEEB035C42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38239B-401E-74C3-88C5-E1959E58EC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353C2C8-3CAB-4083-A09A-A1A23BB0FE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28" name="AutoShape 15">
            <a:extLst>
              <a:ext uri="{FF2B5EF4-FFF2-40B4-BE49-F238E27FC236}">
                <a16:creationId xmlns:a16="http://schemas.microsoft.com/office/drawing/2014/main" id="{ACDD57B9-5E45-BC4D-0430-1B17CF3706F8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25438" y="277813"/>
            <a:ext cx="11503025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6" name="Freeform 18">
            <a:extLst>
              <a:ext uri="{FF2B5EF4-FFF2-40B4-BE49-F238E27FC236}">
                <a16:creationId xmlns:a16="http://schemas.microsoft.com/office/drawing/2014/main" id="{033F69B0-9285-A6AF-6BC3-0DB5D0E42C72}"/>
              </a:ext>
            </a:extLst>
          </p:cNvPr>
          <p:cNvSpPr>
            <a:spLocks/>
          </p:cNvSpPr>
          <p:nvPr userDrawn="1"/>
        </p:nvSpPr>
        <p:spPr bwMode="auto">
          <a:xfrm>
            <a:off x="325438" y="116632"/>
            <a:ext cx="11515725" cy="1395412"/>
          </a:xfrm>
          <a:custGeom>
            <a:avLst/>
            <a:gdLst>
              <a:gd name="T0" fmla="*/ 0 w 9070"/>
              <a:gd name="T1" fmla="*/ 770 h 2108"/>
              <a:gd name="T2" fmla="*/ 0 w 9070"/>
              <a:gd name="T3" fmla="*/ 770 h 2108"/>
              <a:gd name="T4" fmla="*/ 3270 w 9070"/>
              <a:gd name="T5" fmla="*/ 770 h 2108"/>
              <a:gd name="T6" fmla="*/ 3270 w 9070"/>
              <a:gd name="T7" fmla="*/ 0 h 2108"/>
              <a:gd name="T8" fmla="*/ 0 w 9070"/>
              <a:gd name="T9" fmla="*/ 0 h 2108"/>
              <a:gd name="T10" fmla="*/ 0 w 9070"/>
              <a:gd name="T11" fmla="*/ 770 h 21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070" h="2108">
                <a:moveTo>
                  <a:pt x="0" y="2108"/>
                </a:moveTo>
                <a:lnTo>
                  <a:pt x="0" y="2108"/>
                </a:lnTo>
                <a:lnTo>
                  <a:pt x="9070" y="2108"/>
                </a:lnTo>
                <a:lnTo>
                  <a:pt x="9070" y="0"/>
                </a:lnTo>
                <a:lnTo>
                  <a:pt x="0" y="0"/>
                </a:lnTo>
                <a:lnTo>
                  <a:pt x="0" y="2108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ja-JP" altLang="en-US"/>
          </a:p>
        </p:txBody>
      </p:sp>
      <p:sp>
        <p:nvSpPr>
          <p:cNvPr id="1033" name="AutoShape 9">
            <a:extLst>
              <a:ext uri="{FF2B5EF4-FFF2-40B4-BE49-F238E27FC236}">
                <a16:creationId xmlns:a16="http://schemas.microsoft.com/office/drawing/2014/main" id="{661A7107-97DE-D4EE-D89B-D2BB431A0B70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338138" y="260350"/>
            <a:ext cx="11515725" cy="24765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D74D4FC-808E-F73F-19BA-CCE0D5E2A09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35" y="356515"/>
            <a:ext cx="915645" cy="915645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4EC3539-3DA9-F32F-420F-691C350A1CA0}"/>
              </a:ext>
            </a:extLst>
          </p:cNvPr>
          <p:cNvSpPr/>
          <p:nvPr userDrawn="1"/>
        </p:nvSpPr>
        <p:spPr>
          <a:xfrm>
            <a:off x="712955" y="276939"/>
            <a:ext cx="10766088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altLang="ja-JP" sz="2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  <a:cs typeface="Calibri Light" panose="020F0302020204030204" pitchFamily="34" charset="0"/>
              </a:rPr>
              <a:t>The</a:t>
            </a:r>
            <a:r>
              <a:rPr lang="ja-JP" altLang="en-US" sz="2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  <a:cs typeface="Calibri Light" panose="020F0302020204030204" pitchFamily="34" charset="0"/>
              </a:rPr>
              <a:t> </a:t>
            </a:r>
            <a:r>
              <a:rPr lang="en-US" altLang="ja-JP" sz="2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anose="020B0502020202020204" pitchFamily="34" charset="0"/>
                <a:cs typeface="Calibri Light" panose="020F0302020204030204" pitchFamily="34" charset="0"/>
              </a:rPr>
              <a:t>40th Annual Meeting of the Japanese Association for Chest Surgery</a:t>
            </a:r>
            <a:endParaRPr lang="ja-JP" altLang="en-US" sz="2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 eaLnBrk="1" hangingPunct="1">
              <a:defRPr/>
            </a:pPr>
            <a:r>
              <a:rPr lang="en-US" altLang="ja-JP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COI Disclosure</a:t>
            </a:r>
            <a:endParaRPr lang="ja-JP" altLang="en-US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A11E44A-C0C0-E359-BB20-9C8C77A18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F76F6A7-B853-B5F3-5041-ABE808769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444BC8-7C51-2937-2C97-44A8549FE3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CDFBF-80ED-4A95-9F0C-99E4D62D6D90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EB139D-8524-AACD-2FD9-1E8A59A709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8B5FBF-D44D-65F9-7024-47F168C1F5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B89BB-C33B-4C92-9B51-3CACE7ACCD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730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2">
            <a:extLst>
              <a:ext uri="{FF2B5EF4-FFF2-40B4-BE49-F238E27FC236}">
                <a16:creationId xmlns:a16="http://schemas.microsoft.com/office/drawing/2014/main" id="{4878B198-B92A-0EBE-358B-4CE871CB3B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566924"/>
            <a:ext cx="12072664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Authors disclose following COI in relation to this presentation.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①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Consultation fees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NO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②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Stock ownership/profit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NO</a:t>
            </a:r>
            <a:endParaRPr lang="ja-JP" altLang="en-US" sz="24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③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Patent royalties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NO</a:t>
            </a:r>
            <a:endParaRPr lang="ja-JP" altLang="en-US" sz="24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④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Lecture fees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NO</a:t>
            </a:r>
            <a:endParaRPr lang="ja-JP" altLang="en-US" sz="24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⑤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Manuscript fees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NO</a:t>
            </a:r>
            <a:endParaRPr lang="ja-JP" altLang="en-US" sz="24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⑥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Trust research/joint research funds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ｺﾞｼｯｸE" pitchFamily="50" charset="-128"/>
              </a:rPr>
              <a:t>〇〇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ｺﾞｼｯｸE" pitchFamily="50" charset="-128"/>
              </a:rPr>
              <a:t> 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Pharmaceuticals</a:t>
            </a:r>
            <a:endParaRPr lang="ja-JP" altLang="en-US" sz="24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⑦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Scholarship/research grants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ｺﾞｼｯｸE" pitchFamily="50" charset="-128"/>
              </a:rPr>
              <a:t>〇〇 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Pharmaceuticals</a:t>
            </a:r>
            <a:endParaRPr lang="ja-JP" altLang="en-US" sz="24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⑧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Affiliation with Endowed Department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Yes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（</a:t>
            </a:r>
            <a:r>
              <a:rPr kumimoji="0" lang="ja-JP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ｺﾞｼｯｸE" pitchFamily="50" charset="-128"/>
              </a:rPr>
              <a:t>〇〇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Pharmaceuticals</a:t>
            </a: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ｺﾞｼｯｸE" pitchFamily="50" charset="-128"/>
              </a:rPr>
              <a:t> 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⑨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Other remuneration such as gifts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NO</a:t>
            </a:r>
            <a:endParaRPr lang="ja-JP" altLang="en-US" sz="18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C4D7C16-51EC-C218-D845-83183E426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504" y="1628800"/>
            <a:ext cx="8237537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Presenting author: ●● ●●</a:t>
            </a:r>
          </a:p>
        </p:txBody>
      </p:sp>
      <p:sp>
        <p:nvSpPr>
          <p:cNvPr id="2" name="角丸四角形吹き出し 5">
            <a:extLst>
              <a:ext uri="{FF2B5EF4-FFF2-40B4-BE49-F238E27FC236}">
                <a16:creationId xmlns:a16="http://schemas.microsoft.com/office/drawing/2014/main" id="{BF249068-C381-BE33-1A8E-F86389BEE4A9}"/>
              </a:ext>
            </a:extLst>
          </p:cNvPr>
          <p:cNvSpPr/>
          <p:nvPr/>
        </p:nvSpPr>
        <p:spPr>
          <a:xfrm>
            <a:off x="8543701" y="3201819"/>
            <a:ext cx="3507125" cy="1262162"/>
          </a:xfrm>
          <a:prstGeom prst="wedgeRoundRectCallout">
            <a:avLst>
              <a:gd name="adj1" fmla="val -49907"/>
              <a:gd name="adj2" fmla="val 22380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dirty="0">
                <a:solidFill>
                  <a:schemeClr val="accent1">
                    <a:lumMod val="50000"/>
                  </a:schemeClr>
                </a:solidFill>
              </a:rPr>
              <a:t>Please disclose any COI you have in relation to this presentation during the past 3 years</a:t>
            </a:r>
          </a:p>
          <a:p>
            <a:r>
              <a:rPr kumimoji="1" lang="ja-JP" altLang="en-US" sz="1400" dirty="0">
                <a:solidFill>
                  <a:schemeClr val="accent1">
                    <a:lumMod val="50000"/>
                  </a:schemeClr>
                </a:solidFill>
              </a:rPr>
              <a:t>（</a:t>
            </a:r>
            <a:r>
              <a:rPr kumimoji="1" lang="en-US" altLang="ja-JP" sz="1400" dirty="0">
                <a:solidFill>
                  <a:schemeClr val="accent1">
                    <a:lumMod val="50000"/>
                  </a:schemeClr>
                </a:solidFill>
              </a:rPr>
              <a:t>name of relevant authors and companies</a:t>
            </a:r>
            <a:r>
              <a:rPr kumimoji="1" lang="ja-JP" altLang="en-US" sz="1400" dirty="0">
                <a:solidFill>
                  <a:schemeClr val="accent1">
                    <a:lumMod val="50000"/>
                  </a:schemeClr>
                </a:solidFill>
              </a:rPr>
              <a:t>）</a:t>
            </a:r>
            <a:endParaRPr kumimoji="1" lang="en-US" altLang="ja-JP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126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Yu Gothic UI Semibold</vt:lpstr>
      <vt:lpstr>メイリオ</vt:lpstr>
      <vt:lpstr>游ゴシック</vt:lpstr>
      <vt:lpstr>游ゴシック Light</vt:lpstr>
      <vt:lpstr>Arial</vt:lpstr>
      <vt:lpstr>Calibri</vt:lpstr>
      <vt:lpstr>Century Gothic</vt:lpstr>
      <vt:lpstr>Office ​​テーマ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nagoya</dc:creator>
  <cp:lastModifiedBy>user03</cp:lastModifiedBy>
  <cp:revision>34</cp:revision>
  <dcterms:created xsi:type="dcterms:W3CDTF">2012-11-19T03:19:49Z</dcterms:created>
  <dcterms:modified xsi:type="dcterms:W3CDTF">2023-04-11T04:44:04Z</dcterms:modified>
</cp:coreProperties>
</file>