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0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 autoAdjust="0"/>
  </p:normalViewPr>
  <p:slideViewPr>
    <p:cSldViewPr snapToGrid="0">
      <p:cViewPr varScale="1">
        <p:scale>
          <a:sx n="68" d="100"/>
          <a:sy n="68" d="100"/>
        </p:scale>
        <p:origin x="90" y="8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376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77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77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63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229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92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87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00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05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40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79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2025/2/24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651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282570C3-D926-6160-8910-F183FC819E09}"/>
              </a:ext>
            </a:extLst>
          </p:cNvPr>
          <p:cNvSpPr txBox="1">
            <a:spLocks/>
          </p:cNvSpPr>
          <p:nvPr/>
        </p:nvSpPr>
        <p:spPr>
          <a:xfrm>
            <a:off x="1869987" y="49876"/>
            <a:ext cx="7886700" cy="31012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JAPAN ACADEMY OF NURSING SCIENCE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(JANS) </a:t>
            </a:r>
            <a:b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COI Disclosure</a:t>
            </a:r>
            <a:b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Lead Presenter:</a:t>
            </a:r>
            <a:b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Affiliation:</a:t>
            </a:r>
            <a:b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Name of Co-Presenter: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 ○○</a:t>
            </a:r>
            <a:r>
              <a:rPr kumimoji="1" lang="en-US" altLang="ja-JP" sz="32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1)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,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△△</a:t>
            </a:r>
            <a:r>
              <a:rPr kumimoji="1" lang="ja-JP" altLang="en-US" sz="28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２）</a:t>
            </a:r>
            <a:b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Affiliation:</a:t>
            </a:r>
            <a:r>
              <a:rPr kumimoji="1" lang="ja-JP" altLang="en-US" sz="28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１）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…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 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, </a:t>
            </a:r>
            <a:r>
              <a:rPr kumimoji="1" lang="ja-JP" altLang="en-US" sz="2800" b="0" i="0" u="none" strike="noStrike" kern="120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２）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…</a:t>
            </a:r>
            <a:r>
              <a:rPr kumimoji="1" lang="ja-JP" altLang="en-US" sz="3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/>
                <a:ea typeface="ＭＳ Ｐゴシック" panose="020B0600070205080204" pitchFamily="50" charset="-128"/>
                <a:cs typeface="+mj-cs"/>
              </a:rPr>
              <a:t>　　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AB32CC2D-3CCD-B84C-A0C3-6DF16C72F54C}"/>
              </a:ext>
            </a:extLst>
          </p:cNvPr>
          <p:cNvSpPr txBox="1">
            <a:spLocks/>
          </p:cNvSpPr>
          <p:nvPr/>
        </p:nvSpPr>
        <p:spPr>
          <a:xfrm>
            <a:off x="1869987" y="3828455"/>
            <a:ext cx="8284691" cy="2615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Lead Presenter and Co-presenter(s) have completed COI disclosure to the Japan Academy of Nursing Science.</a:t>
            </a:r>
            <a:endParaRPr kumimoji="1" lang="en-US" altLang="ja-JP" sz="28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There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are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no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AU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entities or relationships,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etc.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presenting a potential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conflict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of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interest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requiring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disclosure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in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relation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to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this</a:t>
            </a:r>
            <a:r>
              <a:rPr kumimoji="1" lang="ja-JP" altLang="en-US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 </a:t>
            </a:r>
            <a:r>
              <a:rPr kumimoji="1" lang="en-US" altLang="ja-JP" sz="28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t>presentation.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1108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1152</TotalTime>
  <Words>89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user03</cp:lastModifiedBy>
  <cp:revision>35</cp:revision>
  <cp:lastPrinted>2016-01-06T10:50:11Z</cp:lastPrinted>
  <dcterms:created xsi:type="dcterms:W3CDTF">2015-12-20T07:30:22Z</dcterms:created>
  <dcterms:modified xsi:type="dcterms:W3CDTF">2025-02-24T04:11:26Z</dcterms:modified>
</cp:coreProperties>
</file>