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68" d="100"/>
          <a:sy n="68" d="100"/>
        </p:scale>
        <p:origin x="90" y="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7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8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044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31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05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21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49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39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54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13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53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1" y="-33855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br>
              <a:rPr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endParaRPr lang="ja-JP" altLang="en-US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縦書きテキスト プレースホルダー 3">
            <a:extLst>
              <a:ext uri="{FF2B5EF4-FFF2-40B4-BE49-F238E27FC236}">
                <a16:creationId xmlns:a16="http://schemas.microsoft.com/office/drawing/2014/main" id="{4541970B-F87C-F91D-53B4-4EF678D04CE3}"/>
              </a:ext>
            </a:extLst>
          </p:cNvPr>
          <p:cNvSpPr txBox="1">
            <a:spLocks/>
          </p:cNvSpPr>
          <p:nvPr/>
        </p:nvSpPr>
        <p:spPr>
          <a:xfrm>
            <a:off x="1040462" y="4554186"/>
            <a:ext cx="10749396" cy="1472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筆頭演者は日本看護科学学会への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ja-JP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自己申告を完了しています。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演題発表に関連し、開示すべき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ja-JP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関係にある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企業・組織および団体等はありません。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</a:b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タイトル 2">
            <a:extLst>
              <a:ext uri="{FF2B5EF4-FFF2-40B4-BE49-F238E27FC236}">
                <a16:creationId xmlns:a16="http://schemas.microsoft.com/office/drawing/2014/main" id="{F9EFAF51-DC97-C1BB-D2B0-999478506B4D}"/>
              </a:ext>
            </a:extLst>
          </p:cNvPr>
          <p:cNvSpPr txBox="1">
            <a:spLocks/>
          </p:cNvSpPr>
          <p:nvPr/>
        </p:nvSpPr>
        <p:spPr>
          <a:xfrm>
            <a:off x="2471810" y="71268"/>
            <a:ext cx="7886700" cy="4102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3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日本看護科学学会　</a:t>
            </a:r>
            <a:r>
              <a:rPr kumimoji="1" lang="en-US" altLang="ja-JP" sz="3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1" lang="ja-JP" altLang="ja-JP" sz="3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rPr>
              <a:t>　</a:t>
            </a:r>
            <a:r>
              <a:rPr kumimoji="1" lang="ja-JP" altLang="ja-JP" sz="3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開示</a:t>
            </a:r>
            <a:br>
              <a:rPr kumimoji="1" lang="ja-JP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</a:t>
            </a:r>
            <a:r>
              <a:rPr kumimoji="1" lang="ja-JP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筆頭者氏名</a:t>
            </a:r>
            <a:br>
              <a:rPr kumimoji="1" lang="ja-JP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</a:t>
            </a:r>
            <a:r>
              <a:rPr kumimoji="1" lang="ja-JP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所属名</a:t>
            </a:r>
            <a:b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共同演者氏名　○○</a:t>
            </a:r>
            <a:r>
              <a:rPr kumimoji="1" lang="en-US" altLang="ja-JP" sz="28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1)</a:t>
            </a:r>
            <a: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</a:t>
            </a: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△△</a:t>
            </a:r>
            <a:r>
              <a:rPr kumimoji="1" lang="ja-JP" altLang="en-US" sz="27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b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所属名　</a:t>
            </a:r>
            <a:r>
              <a:rPr kumimoji="1" lang="ja-JP" altLang="en-US" sz="27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１）</a:t>
            </a:r>
            <a: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</a:t>
            </a:r>
            <a: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 </a:t>
            </a:r>
            <a:r>
              <a:rPr kumimoji="1" lang="ja-JP" altLang="en-US" sz="27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br>
              <a:rPr kumimoji="1" lang="en-US" altLang="ja-JP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</a:t>
            </a: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/>
              <a:ea typeface="ＭＳ Ｐゴシック" panose="020B060007020508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749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1158</TotalTime>
  <Words>80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user03</cp:lastModifiedBy>
  <cp:revision>37</cp:revision>
  <cp:lastPrinted>2016-01-06T10:50:11Z</cp:lastPrinted>
  <dcterms:created xsi:type="dcterms:W3CDTF">2015-12-20T07:30:22Z</dcterms:created>
  <dcterms:modified xsi:type="dcterms:W3CDTF">2025-02-24T04:15:32Z</dcterms:modified>
</cp:coreProperties>
</file>