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9" r:id="rId2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0D7875-7BCB-4A36-8913-EE516517A717}" v="11" dt="2019-07-08T05:01:52.7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 autoAdjust="0"/>
    <p:restoredTop sz="86395" autoAdjust="0"/>
  </p:normalViewPr>
  <p:slideViewPr>
    <p:cSldViewPr snapToGrid="0">
      <p:cViewPr varScale="1">
        <p:scale>
          <a:sx n="68" d="100"/>
          <a:sy n="68" d="100"/>
        </p:scale>
        <p:origin x="90" y="88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CF36F1-B905-434F-9440-1974C9B84645}" type="datetimeFigureOut">
              <a:rPr kumimoji="1" lang="ja-JP" altLang="en-US" smtClean="0"/>
              <a:t>2025/2/24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93A366-487D-4CB1-BC9F-F03DC1CD97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3456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3A366-487D-4CB1-BC9F-F03DC1CD978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54969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2025/2/24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3487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2025/2/24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5953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2025/2/24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6693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2025/2/24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12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2025/2/24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9788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2025/2/24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5616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2025/2/24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9130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2025/2/24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2060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2025/2/24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1719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2025/2/24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216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2025/2/24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2280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39F0A-ED46-4A7C-9F43-AB293D6B13F1}" type="datetimeFigureOut">
              <a:rPr kumimoji="1" lang="ja-JP" altLang="en-US" smtClean="0"/>
              <a:t>2025/2/24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0449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">
            <a:extLst>
              <a:ext uri="{FF2B5EF4-FFF2-40B4-BE49-F238E27FC236}">
                <a16:creationId xmlns:a16="http://schemas.microsoft.com/office/drawing/2014/main" id="{490D7A02-0BE0-51C2-AD68-D10F734F24FB}"/>
              </a:ext>
            </a:extLst>
          </p:cNvPr>
          <p:cNvSpPr txBox="1">
            <a:spLocks/>
          </p:cNvSpPr>
          <p:nvPr/>
        </p:nvSpPr>
        <p:spPr>
          <a:xfrm>
            <a:off x="2278930" y="0"/>
            <a:ext cx="8054955" cy="289690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1" lang="en-US" altLang="ja-JP" sz="25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r>
              <a:rPr kumimoji="1" lang="en-US" altLang="ja-JP" sz="24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JAPAN ACADEMY OF NURSING SCIENCE (JANS) </a:t>
            </a:r>
            <a:br>
              <a:rPr kumimoji="1" lang="en-US" altLang="ja-JP" sz="24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r>
              <a:rPr kumimoji="1" lang="en-US" altLang="ja-JP" sz="24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COI Disclosure</a:t>
            </a:r>
            <a:br>
              <a:rPr kumimoji="1" lang="en-US" altLang="ja-JP" sz="24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r>
              <a:rPr kumimoji="1" lang="ja-JP" altLang="en-US" sz="32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 </a:t>
            </a:r>
            <a:r>
              <a:rPr kumimoji="1" lang="en-US" altLang="ja-JP" sz="24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Name of Lead Presenter:</a:t>
            </a:r>
            <a:br>
              <a:rPr kumimoji="1" lang="en-US" altLang="ja-JP" sz="24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r>
              <a:rPr kumimoji="1" lang="en-US" altLang="ja-JP" sz="24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  Affiliation:</a:t>
            </a:r>
            <a:br>
              <a:rPr kumimoji="1" lang="en-US" altLang="ja-JP" sz="24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r>
              <a:rPr kumimoji="1" lang="ja-JP" altLang="en-US" sz="24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　</a:t>
            </a:r>
            <a:r>
              <a:rPr kumimoji="1" lang="en-US" altLang="ja-JP" sz="24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Name of Co-Presenter</a:t>
            </a:r>
            <a:r>
              <a:rPr kumimoji="1" lang="en-US" altLang="ja-JP" sz="2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:</a:t>
            </a:r>
            <a:r>
              <a:rPr kumimoji="1" lang="ja-JP" altLang="en-US" sz="2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  <a:t> </a:t>
            </a:r>
            <a:r>
              <a:rPr kumimoji="1" lang="ja-JP" altLang="en-US" sz="24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  <a:t>○○</a:t>
            </a:r>
            <a:r>
              <a:rPr kumimoji="1" lang="en-US" altLang="ja-JP" sz="2400" b="0" i="0" u="none" strike="noStrike" kern="1200" cap="none" spc="0" normalizeH="0" baseline="3000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  <a:t>1)</a:t>
            </a:r>
            <a:r>
              <a:rPr kumimoji="1" lang="en-US" altLang="ja-JP" sz="24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  <a:t>,</a:t>
            </a:r>
            <a:r>
              <a:rPr kumimoji="1" lang="ja-JP" altLang="en-US" sz="24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  <a:t>　△△</a:t>
            </a:r>
            <a:r>
              <a:rPr kumimoji="1" lang="ja-JP" altLang="en-US" sz="2400" b="0" i="0" u="none" strike="noStrike" kern="1200" cap="none" spc="0" normalizeH="0" baseline="3000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  <a:t>２）</a:t>
            </a:r>
            <a:br>
              <a:rPr kumimoji="1" lang="en-US" altLang="ja-JP" sz="2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r>
              <a:rPr kumimoji="1" lang="en-US" altLang="ja-JP" sz="24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   Affiliation:</a:t>
            </a:r>
            <a:r>
              <a:rPr kumimoji="1" lang="ja-JP" altLang="en-US" sz="24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　</a:t>
            </a:r>
            <a:r>
              <a:rPr kumimoji="1" lang="ja-JP" altLang="en-US" sz="2400" b="0" i="0" u="none" strike="noStrike" kern="1200" cap="none" spc="0" normalizeH="0" baseline="3000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  <a:t>１）</a:t>
            </a:r>
            <a:r>
              <a:rPr kumimoji="1" lang="en-US" altLang="ja-JP" sz="24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  <a:t>…</a:t>
            </a:r>
            <a:r>
              <a:rPr kumimoji="1" lang="ja-JP" altLang="en-US" sz="24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  <a:t> </a:t>
            </a:r>
            <a:r>
              <a:rPr kumimoji="1" lang="en-US" altLang="ja-JP" sz="24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  <a:t>, </a:t>
            </a:r>
            <a:r>
              <a:rPr kumimoji="1" lang="ja-JP" altLang="en-US" sz="2400" b="0" i="0" u="none" strike="noStrike" kern="1200" cap="none" spc="0" normalizeH="0" baseline="3000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  <a:t>２）</a:t>
            </a:r>
            <a:r>
              <a:rPr kumimoji="1" lang="en-US" altLang="ja-JP" sz="24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  <a:t>…</a:t>
            </a:r>
            <a:br>
              <a:rPr kumimoji="1" lang="en-US" altLang="ja-JP" sz="24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r>
              <a:rPr kumimoji="1" lang="ja-JP" altLang="en-US" sz="36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  <a:t>　　　</a:t>
            </a:r>
            <a:endParaRPr kumimoji="1" lang="ja-JP" altLang="en-US" sz="3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 Light"/>
              <a:ea typeface="ＭＳ Ｐゴシック" panose="020B0600070205080204" pitchFamily="50" charset="-128"/>
              <a:cs typeface="+mj-cs"/>
            </a:endParaRPr>
          </a:p>
        </p:txBody>
      </p:sp>
      <p:sp>
        <p:nvSpPr>
          <p:cNvPr id="11" name="コンテンツ プレースホルダー 2">
            <a:extLst>
              <a:ext uri="{FF2B5EF4-FFF2-40B4-BE49-F238E27FC236}">
                <a16:creationId xmlns:a16="http://schemas.microsoft.com/office/drawing/2014/main" id="{45848044-831E-4A56-2E9F-B34A0847FEC3}"/>
              </a:ext>
            </a:extLst>
          </p:cNvPr>
          <p:cNvSpPr txBox="1">
            <a:spLocks/>
          </p:cNvSpPr>
          <p:nvPr/>
        </p:nvSpPr>
        <p:spPr>
          <a:xfrm>
            <a:off x="1953654" y="2506662"/>
            <a:ext cx="948338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Entities such as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 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foundations, commercial sponsors, etc. involving potential conflict of interest requiring disclosure in relation to the presentation:</a:t>
            </a:r>
          </a:p>
          <a:p>
            <a:pPr marL="541338" marR="0" lvl="0" indent="-276225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Arial Unicode MS" panose="020B0604020202020204" pitchFamily="50" charset="-128"/>
                <a:cs typeface="Arial Unicode MS" panose="020B0604020202020204" pitchFamily="50" charset="-128"/>
              </a:rPr>
              <a:t>Appointment as officer or advisor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	AAA company</a:t>
            </a:r>
          </a:p>
          <a:p>
            <a:pPr marL="541338" marR="0" lvl="0" indent="-276225" algn="l" defTabSz="914400" rtl="0" eaLnBrk="1" fontAlgn="auto" latinLnBrk="0" hangingPunct="1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ea"/>
              <a:buAutoNum type="arabicPeriod"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Stock ownership/capital gain		BBB Publisher Co. Ltd.</a:t>
            </a:r>
          </a:p>
          <a:p>
            <a:pPr marL="541338" marR="0" lvl="0" indent="-276225" algn="l" defTabSz="914400" rtl="0" eaLnBrk="1" fontAlgn="auto" latinLnBrk="0" hangingPunct="1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ea"/>
              <a:buAutoNum type="arabicPeriod"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Intellectual property, patent royalties	CCC Ltd.</a:t>
            </a:r>
          </a:p>
          <a:p>
            <a:pPr marL="541338" marR="0" lvl="0" indent="-276225" algn="l" defTabSz="914400" rtl="0" eaLnBrk="1" fontAlgn="auto" latinLnBrk="0" hangingPunct="1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ea"/>
              <a:buAutoNum type="arabicPeriod"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Lecture honoraria			UUU</a:t>
            </a:r>
          </a:p>
          <a:p>
            <a:pPr marL="541338" marR="0" lvl="0" indent="-276225" algn="l" defTabSz="914400" rtl="0" eaLnBrk="1" fontAlgn="auto" latinLnBrk="0" hangingPunct="1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ea"/>
              <a:buAutoNum type="arabicPeriod"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Writing fees				XXX</a:t>
            </a:r>
          </a:p>
          <a:p>
            <a:pPr marL="541338" marR="0" lvl="0" indent="-276225" algn="l" defTabSz="914400" rtl="0" eaLnBrk="1" fontAlgn="auto" latinLnBrk="0" hangingPunct="1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ea"/>
              <a:buAutoNum type="arabicPeriod"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Grants for research			YYY</a:t>
            </a:r>
          </a:p>
          <a:p>
            <a:pPr marL="541338" marR="0" lvl="0" indent="-276225" algn="l" defTabSz="914400" rtl="0" eaLnBrk="1" fontAlgn="auto" latinLnBrk="0" hangingPunct="1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ea"/>
              <a:buAutoNum type="arabicPeriod"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Scholarship grant			ZZZ</a:t>
            </a:r>
          </a:p>
          <a:p>
            <a:pPr marL="541338" marR="0" lvl="0" indent="-276225" algn="l" defTabSz="914400" rtl="0" eaLnBrk="1" fontAlgn="auto" latinLnBrk="0" hangingPunct="1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ea"/>
              <a:buAutoNum type="arabicPeriod"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Endowed chair			FFF</a:t>
            </a:r>
          </a:p>
          <a:p>
            <a:pPr marL="541338" marR="0" lvl="0" indent="-276225" algn="l" defTabSz="914400" rtl="0" eaLnBrk="1" fontAlgn="auto" latinLnBrk="0" hangingPunct="1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ea"/>
              <a:buAutoNum type="arabicPeriod"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Non-financial support,</a:t>
            </a:r>
          </a:p>
          <a:p>
            <a:pPr marL="541338" marR="0" lvl="0" indent="-276225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      other forms of compensation		TTT</a:t>
            </a:r>
          </a:p>
          <a:p>
            <a:pPr marL="541338" marR="0" lvl="0" indent="-276225" algn="l" defTabSz="914400" rtl="0" eaLnBrk="1" fontAlgn="auto" latinLnBrk="0" hangingPunct="1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10. Possible state of personal advantage	SSS</a:t>
            </a:r>
          </a:p>
          <a:p>
            <a:pPr marL="541338" marR="0" lvl="0" indent="-276225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　　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 or disadvantage may result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04630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1158</TotalTime>
  <Words>159</Words>
  <Application>Microsoft Office PowerPoint</Application>
  <PresentationFormat>ワイド画面</PresentationFormat>
  <Paragraphs>15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 Unicode MS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yoshizawa</dc:creator>
  <cp:lastModifiedBy>user03</cp:lastModifiedBy>
  <cp:revision>41</cp:revision>
  <cp:lastPrinted>2016-01-06T10:50:11Z</cp:lastPrinted>
  <dcterms:created xsi:type="dcterms:W3CDTF">2015-12-20T07:30:22Z</dcterms:created>
  <dcterms:modified xsi:type="dcterms:W3CDTF">2025-02-24T04:15:06Z</dcterms:modified>
</cp:coreProperties>
</file>