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54BABF-2E10-4A54-8FD4-1FAB0E830EFF}" v="4" dt="2019-06-20T02:53:15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>
      <p:cViewPr varScale="1">
        <p:scale>
          <a:sx n="68" d="100"/>
          <a:sy n="68" d="100"/>
        </p:scale>
        <p:origin x="90" y="8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3A366-487D-4CB1-BC9F-F03DC1CD9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195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759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1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88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487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284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06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600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77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656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4136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28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436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>
            <a:extLst>
              <a:ext uri="{FF2B5EF4-FFF2-40B4-BE49-F238E27FC236}">
                <a16:creationId xmlns:a16="http://schemas.microsoft.com/office/drawing/2014/main" id="{5AEF3159-B501-83B3-75EB-301C5742BE94}"/>
              </a:ext>
            </a:extLst>
          </p:cNvPr>
          <p:cNvSpPr txBox="1">
            <a:spLocks/>
          </p:cNvSpPr>
          <p:nvPr/>
        </p:nvSpPr>
        <p:spPr>
          <a:xfrm>
            <a:off x="1997312" y="170106"/>
            <a:ext cx="7886700" cy="22776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日本看護科学学会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COI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 開示</a:t>
            </a:r>
            <a:b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　筆頭者名</a:t>
            </a:r>
            <a:b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　所属名</a:t>
            </a:r>
            <a:b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</a:b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      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共同演者氏名　○○</a:t>
            </a:r>
            <a:r>
              <a:rPr kumimoji="1" lang="en-US" altLang="ja-JP" sz="32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1)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,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△△</a:t>
            </a:r>
            <a:r>
              <a:rPr kumimoji="1" lang="ja-JP" altLang="en-US" sz="32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２）</a:t>
            </a:r>
            <a:b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   所属名　</a:t>
            </a:r>
            <a:r>
              <a:rPr kumimoji="1" lang="ja-JP" altLang="en-US" sz="32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１）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…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 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, </a:t>
            </a:r>
            <a:r>
              <a:rPr kumimoji="1" lang="ja-JP" altLang="en-US" sz="32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２）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…</a:t>
            </a: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E7743EBF-9076-6145-E828-B649FD155FB6}"/>
              </a:ext>
            </a:extLst>
          </p:cNvPr>
          <p:cNvSpPr txBox="1">
            <a:spLocks/>
          </p:cNvSpPr>
          <p:nvPr/>
        </p:nvSpPr>
        <p:spPr>
          <a:xfrm>
            <a:off x="2105758" y="2562102"/>
            <a:ext cx="8284691" cy="429589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演題発表に関し、開示すべき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COI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関係にある企業として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,</a:t>
            </a:r>
          </a:p>
          <a:p>
            <a:pPr marL="900113" marR="0" lvl="0" indent="-5365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役員・顧問　　　　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AAA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企業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900113" marR="0" lvl="0" indent="-5365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株保有・利益　   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BBB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出版会社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900113" marR="0" lvl="0" indent="-5365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特許権使用料　 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CCC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株式会社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900113" marR="0" lvl="0" indent="-5365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講演料　　　　　　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UUU</a:t>
            </a:r>
          </a:p>
          <a:p>
            <a:pPr marL="900113" marR="0" lvl="0" indent="-5365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原稿料　　　　　　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XXX</a:t>
            </a:r>
          </a:p>
          <a:p>
            <a:pPr marL="900113" marR="0" lvl="0" indent="-5365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研究費　　　　　　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YYY</a:t>
            </a:r>
          </a:p>
          <a:p>
            <a:pPr marL="900113" marR="0" lvl="0" indent="-5365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奨学寄附金　　　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ZZZ</a:t>
            </a:r>
          </a:p>
          <a:p>
            <a:pPr marL="900113" marR="0" lvl="0" indent="-5365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寄附講座         　 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FFF</a:t>
            </a:r>
          </a:p>
          <a:p>
            <a:pPr marL="900113" marR="0" lvl="0" indent="-5365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その他報酬　　   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TTT</a:t>
            </a:r>
          </a:p>
          <a:p>
            <a:pPr marL="900113" marR="0" lvl="0" indent="-5365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個人的利害関係　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SSS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9395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1154</TotalTime>
  <Words>87</Words>
  <Application>Microsoft Office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user03</cp:lastModifiedBy>
  <cp:revision>37</cp:revision>
  <cp:lastPrinted>2016-01-06T10:50:11Z</cp:lastPrinted>
  <dcterms:created xsi:type="dcterms:W3CDTF">2015-12-20T07:30:22Z</dcterms:created>
  <dcterms:modified xsi:type="dcterms:W3CDTF">2025-02-24T04:16:11Z</dcterms:modified>
</cp:coreProperties>
</file>