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gT5zeFSQWCLPjUC27kM9KCnFEs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64" y="2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a089bb445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g2a089bb445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880030" y="3497827"/>
            <a:ext cx="9153730" cy="28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演題発表に関連し、開示すべきCOI関連の企業などとして</a:t>
            </a:r>
            <a:endParaRPr sz="2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①　講演料：　　　　　なし</a:t>
            </a:r>
            <a:endParaRPr sz="2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②　原稿料：　　　　　なし</a:t>
            </a:r>
            <a:endParaRPr sz="2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③　報酬料：　　　　　○○円（○○ 製薬）</a:t>
            </a:r>
            <a:endParaRPr sz="2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④　株保有・利益：　なし</a:t>
            </a:r>
            <a:endParaRPr sz="2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⑤       ・　　　　　　　・</a:t>
            </a:r>
            <a:endParaRPr sz="2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⑥       ・　　　　　　　・</a:t>
            </a:r>
            <a:endParaRPr sz="2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491613" y="167211"/>
            <a:ext cx="11257935" cy="3192963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ja-JP" altLang="en-US" sz="4800" b="1" dirty="0">
                <a:solidFill>
                  <a:schemeClr val="dk1"/>
                </a:solidFill>
              </a:rPr>
              <a:t>日本医薬品安全性学会</a:t>
            </a:r>
            <a:br>
              <a:rPr lang="ja-JP" sz="4800" b="1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ja-JP" sz="4800" b="1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COI 開示</a:t>
            </a:r>
            <a:br>
              <a:rPr lang="ja-JP" sz="4800" b="1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ja-JP" sz="4400" b="1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ja-JP" sz="3600" b="1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筆頭発表者：○○ ○○</a:t>
            </a:r>
            <a:br>
              <a:rPr lang="ja-JP" sz="3600" b="1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2000" b="1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a089bb4452_0_0"/>
          <p:cNvSpPr txBox="1"/>
          <p:nvPr/>
        </p:nvSpPr>
        <p:spPr>
          <a:xfrm>
            <a:off x="491625" y="167201"/>
            <a:ext cx="11257800" cy="63909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 fontScale="85000"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endParaRPr sz="5152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ja-JP" altLang="en-US" sz="5152" b="1" dirty="0">
                <a:solidFill>
                  <a:schemeClr val="dk1"/>
                </a:solidFill>
              </a:rPr>
              <a:t>日本医薬品安全性学会</a:t>
            </a:r>
            <a:endParaRPr lang="en-US" altLang="ja-JP" sz="5152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ja-JP" sz="4800" b="1" dirty="0">
                <a:solidFill>
                  <a:schemeClr val="dk1"/>
                </a:solidFill>
              </a:rPr>
              <a:t>COI開示</a:t>
            </a:r>
            <a:endParaRPr sz="4800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endParaRPr sz="4436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ja-JP" sz="4436" b="1" dirty="0">
                <a:solidFill>
                  <a:schemeClr val="dk1"/>
                </a:solidFill>
              </a:rPr>
              <a:t>筆頭発表者：○○　○○</a:t>
            </a:r>
            <a:endParaRPr sz="4436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ja-JP" sz="4436" b="1" dirty="0">
                <a:solidFill>
                  <a:schemeClr val="dk1"/>
                </a:solidFill>
              </a:rPr>
              <a:t>責任発表者：○○　○○</a:t>
            </a:r>
            <a:endParaRPr sz="4436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endParaRPr sz="4436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6938"/>
              <a:buFont typeface="Arial"/>
              <a:buNone/>
            </a:pPr>
            <a:r>
              <a:rPr lang="ja-JP" sz="4083" b="1" dirty="0">
                <a:solidFill>
                  <a:schemeClr val="dk1"/>
                </a:solidFill>
              </a:rPr>
              <a:t>演題発表内容に関連し，筆頭および責任発表者の過去3年間のＣＯＩ関係にある企業などは以下のとおりです</a:t>
            </a:r>
            <a:r>
              <a:rPr lang="ja-JP" sz="4436" b="1" dirty="0">
                <a:solidFill>
                  <a:schemeClr val="dk1"/>
                </a:solidFill>
              </a:rPr>
              <a:t>。</a:t>
            </a:r>
            <a:endParaRPr sz="4436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endParaRPr sz="4436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ja-JP" sz="4436" b="1" dirty="0">
                <a:solidFill>
                  <a:schemeClr val="dk1"/>
                </a:solidFill>
              </a:rPr>
              <a:t>○○○○：○○株式会社</a:t>
            </a:r>
            <a:endParaRPr sz="4436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endParaRPr sz="4800" b="1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40000"/>
              <a:buFont typeface="Arial"/>
              <a:buNone/>
            </a:pPr>
            <a:endParaRPr sz="2000" b="1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ワイド画面</PresentationFormat>
  <Paragraphs>18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mkawasaki.smc@gmail.com</cp:lastModifiedBy>
  <cp:revision>1</cp:revision>
  <dcterms:created xsi:type="dcterms:W3CDTF">2022-06-22T07:17:21Z</dcterms:created>
  <dcterms:modified xsi:type="dcterms:W3CDTF">2024-06-29T07:20:29Z</dcterms:modified>
</cp:coreProperties>
</file>