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55063-6186-447C-812F-74E444C82B3B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5A79DE-95E0-42FC-920E-BE7F04538C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8301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9A7B12-E920-469E-AE25-A244321252B2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22891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9A7B12-E920-469E-AE25-A244321252B2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7474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77AA3-4A8D-4FF8-9A1B-63DE36BE79B4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BBB9-6329-4235-A5D6-D34893F8BF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5371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77AA3-4A8D-4FF8-9A1B-63DE36BE79B4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BBB9-6329-4235-A5D6-D34893F8BF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7209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77AA3-4A8D-4FF8-9A1B-63DE36BE79B4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BBB9-6329-4235-A5D6-D34893F8BF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4189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77AA3-4A8D-4FF8-9A1B-63DE36BE79B4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BBB9-6329-4235-A5D6-D34893F8BF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8349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77AA3-4A8D-4FF8-9A1B-63DE36BE79B4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BBB9-6329-4235-A5D6-D34893F8BF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7348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77AA3-4A8D-4FF8-9A1B-63DE36BE79B4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BBB9-6329-4235-A5D6-D34893F8BF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5514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77AA3-4A8D-4FF8-9A1B-63DE36BE79B4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BBB9-6329-4235-A5D6-D34893F8BF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9641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77AA3-4A8D-4FF8-9A1B-63DE36BE79B4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BBB9-6329-4235-A5D6-D34893F8BF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0489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77AA3-4A8D-4FF8-9A1B-63DE36BE79B4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BBB9-6329-4235-A5D6-D34893F8BF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2717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77AA3-4A8D-4FF8-9A1B-63DE36BE79B4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BBB9-6329-4235-A5D6-D34893F8BF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9243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77AA3-4A8D-4FF8-9A1B-63DE36BE79B4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BBB9-6329-4235-A5D6-D34893F8BF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3853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77AA3-4A8D-4FF8-9A1B-63DE36BE79B4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DBBB9-6329-4235-A5D6-D34893F8BF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6795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699691" y="1182848"/>
            <a:ext cx="7744619" cy="2808000"/>
          </a:xfrm>
          <a:prstGeom prst="rect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buNone/>
            </a:pPr>
            <a:r>
              <a:rPr lang="ja-JP" altLang="en-US" sz="3600" dirty="0">
                <a:solidFill>
                  <a:schemeClr val="tx1"/>
                </a:solidFill>
                <a:ea typeface="ＭＳ ゴシック" panose="020B0609070205080204" pitchFamily="49" charset="-128"/>
              </a:rPr>
              <a:t>第</a:t>
            </a:r>
            <a:r>
              <a:rPr lang="en-US" altLang="ja-JP" sz="3600" dirty="0">
                <a:solidFill>
                  <a:schemeClr val="tx1"/>
                </a:solidFill>
                <a:ea typeface="ＭＳ ゴシック" panose="020B0609070205080204" pitchFamily="49" charset="-128"/>
              </a:rPr>
              <a:t>28</a:t>
            </a:r>
            <a:r>
              <a:rPr lang="ja-JP" altLang="en-US" sz="3600" dirty="0">
                <a:solidFill>
                  <a:schemeClr val="tx1"/>
                </a:solidFill>
                <a:ea typeface="ＭＳ ゴシック" panose="020B0609070205080204" pitchFamily="49" charset="-128"/>
              </a:rPr>
              <a:t>回日本難病看護学会学術集会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ja-JP" sz="3600" dirty="0">
                <a:solidFill>
                  <a:schemeClr val="tx1"/>
                </a:solidFill>
                <a:ea typeface="ＭＳ ゴシック" panose="020B0609070205080204" pitchFamily="49" charset="-128"/>
              </a:rPr>
              <a:t>COI </a:t>
            </a:r>
            <a:r>
              <a:rPr lang="ja-JP" altLang="en-US" sz="3600" dirty="0">
                <a:solidFill>
                  <a:schemeClr val="tx1"/>
                </a:solidFill>
                <a:ea typeface="ＭＳ ゴシック" panose="020B0609070205080204" pitchFamily="49" charset="-128"/>
              </a:rPr>
              <a:t>開示</a:t>
            </a:r>
            <a:endParaRPr lang="en-US" altLang="ja-JP" sz="3600" dirty="0">
              <a:solidFill>
                <a:schemeClr val="tx1"/>
              </a:solidFill>
              <a:ea typeface="ＭＳ ゴシック" panose="020B0609070205080204" pitchFamily="49" charset="-128"/>
            </a:endParaRPr>
          </a:p>
          <a:p>
            <a:pPr algn="ctr">
              <a:spcBef>
                <a:spcPts val="1800"/>
              </a:spcBef>
            </a:pPr>
            <a:r>
              <a:rPr lang="zh-TW" altLang="en-US" sz="2800" b="1" dirty="0">
                <a:solidFill>
                  <a:schemeClr val="tx1"/>
                </a:solidFill>
                <a:ea typeface="ＭＳ ゴシック" panose="020B0609070205080204" pitchFamily="49" charset="-128"/>
              </a:rPr>
              <a:t>筆頭</a:t>
            </a:r>
            <a:r>
              <a:rPr lang="ja-JP" altLang="en-US" sz="2800" b="1" dirty="0">
                <a:solidFill>
                  <a:schemeClr val="tx1"/>
                </a:solidFill>
                <a:ea typeface="ＭＳ ゴシック" panose="020B0609070205080204" pitchFamily="49" charset="-128"/>
              </a:rPr>
              <a:t>演者</a:t>
            </a:r>
            <a:r>
              <a:rPr lang="zh-TW" altLang="en-US" sz="2800" b="1" dirty="0">
                <a:solidFill>
                  <a:schemeClr val="tx1"/>
                </a:solidFill>
                <a:ea typeface="ＭＳ ゴシック" panose="020B0609070205080204" pitchFamily="49" charset="-128"/>
              </a:rPr>
              <a:t>名</a:t>
            </a:r>
            <a:r>
              <a:rPr lang="ja-JP" altLang="en-US" sz="2800" b="1" dirty="0">
                <a:solidFill>
                  <a:schemeClr val="tx1"/>
                </a:solidFill>
                <a:ea typeface="ＭＳ ゴシック" panose="020B0609070205080204" pitchFamily="49" charset="-128"/>
              </a:rPr>
              <a:t>：東京史郎</a:t>
            </a:r>
            <a:endParaRPr lang="en-US" altLang="ja-JP" sz="2800" dirty="0">
              <a:solidFill>
                <a:schemeClr val="tx1"/>
              </a:solidFill>
              <a:ea typeface="ＭＳ ゴシック" panose="020B0609070205080204" pitchFamily="49" charset="-128"/>
            </a:endParaRPr>
          </a:p>
        </p:txBody>
      </p:sp>
      <p:sp>
        <p:nvSpPr>
          <p:cNvPr id="2053" name="テキスト ボックス 8"/>
          <p:cNvSpPr txBox="1">
            <a:spLocks noChangeArrowheads="1"/>
          </p:cNvSpPr>
          <p:nvPr/>
        </p:nvSpPr>
        <p:spPr bwMode="auto">
          <a:xfrm>
            <a:off x="1031555" y="4544085"/>
            <a:ext cx="708089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latin typeface="+mn-lt"/>
              </a:rPr>
              <a:t>演題発表に関連し、開示すべき</a:t>
            </a:r>
            <a:r>
              <a:rPr lang="en-US" altLang="ja-JP" sz="2800" dirty="0">
                <a:latin typeface="+mn-lt"/>
              </a:rPr>
              <a:t>COI</a:t>
            </a:r>
            <a:r>
              <a:rPr lang="ja-JP" altLang="en-US" sz="2800" dirty="0">
                <a:latin typeface="+mn-lt"/>
              </a:rPr>
              <a:t>関係にある企業などはありません。</a:t>
            </a:r>
          </a:p>
        </p:txBody>
      </p:sp>
    </p:spTree>
    <p:extLst>
      <p:ext uri="{BB962C8B-B14F-4D97-AF65-F5344CB8AC3E}">
        <p14:creationId xmlns:p14="http://schemas.microsoft.com/office/powerpoint/2010/main" val="3464328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テキスト ボックス 8"/>
          <p:cNvSpPr txBox="1">
            <a:spLocks noChangeArrowheads="1"/>
          </p:cNvSpPr>
          <p:nvPr/>
        </p:nvSpPr>
        <p:spPr bwMode="auto">
          <a:xfrm>
            <a:off x="991394" y="4721066"/>
            <a:ext cx="71612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8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315708" y="3289905"/>
            <a:ext cx="6728892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kumimoji="1" lang="ja-JP" altLang="en-US" sz="2000" dirty="0"/>
              <a:t>演題発表に関して、開示すべき</a:t>
            </a:r>
            <a:r>
              <a:rPr kumimoji="1" lang="en-US" altLang="ja-JP" sz="2000" dirty="0"/>
              <a:t>COI </a:t>
            </a:r>
            <a:r>
              <a:rPr kumimoji="1" lang="ja-JP" altLang="en-US" sz="2000" dirty="0"/>
              <a:t>関係にある企業などとして</a:t>
            </a:r>
            <a:endParaRPr kumimoji="1" lang="en-US" altLang="ja-JP" sz="2000" dirty="0"/>
          </a:p>
          <a:p>
            <a:pPr marL="1347788" indent="-265113">
              <a:spcAft>
                <a:spcPts val="600"/>
              </a:spcAft>
              <a:buFont typeface="+mj-ea"/>
              <a:buAutoNum type="circleNumDbPlain"/>
            </a:pPr>
            <a:r>
              <a:rPr kumimoji="1" lang="ja-JP" altLang="en-US" sz="1600" dirty="0"/>
              <a:t>顧問：</a:t>
            </a:r>
            <a:endParaRPr kumimoji="1" lang="en-US" altLang="ja-JP" sz="1600" dirty="0"/>
          </a:p>
          <a:p>
            <a:pPr marL="1347788" indent="-265113">
              <a:spcAft>
                <a:spcPts val="600"/>
              </a:spcAft>
              <a:buFont typeface="+mj-ea"/>
              <a:buAutoNum type="circleNumDbPlain"/>
            </a:pPr>
            <a:r>
              <a:rPr lang="ja-JP" altLang="en-US" sz="1600" dirty="0"/>
              <a:t>株保有・利益：</a:t>
            </a:r>
            <a:endParaRPr lang="en-US" altLang="ja-JP" sz="1600" dirty="0"/>
          </a:p>
          <a:p>
            <a:pPr marL="1347788" indent="-265113">
              <a:spcAft>
                <a:spcPts val="600"/>
              </a:spcAft>
              <a:buFont typeface="+mj-ea"/>
              <a:buAutoNum type="circleNumDbPlain"/>
            </a:pPr>
            <a:r>
              <a:rPr kumimoji="1" lang="ja-JP" altLang="en-US" sz="1600" dirty="0"/>
              <a:t>特許使用料：</a:t>
            </a:r>
            <a:endParaRPr kumimoji="1" lang="en-US" altLang="ja-JP" sz="1600" dirty="0"/>
          </a:p>
          <a:p>
            <a:pPr marL="1347788" indent="-265113">
              <a:spcAft>
                <a:spcPts val="600"/>
              </a:spcAft>
              <a:buFont typeface="+mj-ea"/>
              <a:buAutoNum type="circleNumDbPlain"/>
            </a:pPr>
            <a:r>
              <a:rPr lang="ja-JP" altLang="en-US" sz="1600" dirty="0"/>
              <a:t>講演料：</a:t>
            </a:r>
            <a:endParaRPr lang="en-US" altLang="ja-JP" sz="1600" dirty="0"/>
          </a:p>
          <a:p>
            <a:pPr marL="1347788" indent="-265113">
              <a:spcAft>
                <a:spcPts val="600"/>
              </a:spcAft>
              <a:buFont typeface="+mj-ea"/>
              <a:buAutoNum type="circleNumDbPlain"/>
            </a:pPr>
            <a:r>
              <a:rPr kumimoji="1" lang="ja-JP" altLang="en-US" sz="1600" dirty="0"/>
              <a:t>原稿料：</a:t>
            </a:r>
            <a:endParaRPr kumimoji="1" lang="en-US" altLang="ja-JP" sz="1600" dirty="0"/>
          </a:p>
          <a:p>
            <a:pPr marL="1347788" indent="-265113">
              <a:spcAft>
                <a:spcPts val="600"/>
              </a:spcAft>
              <a:buFont typeface="+mj-ea"/>
              <a:buAutoNum type="circleNumDbPlain"/>
            </a:pPr>
            <a:r>
              <a:rPr lang="ja-JP" altLang="en-US" sz="1600" dirty="0"/>
              <a:t>受託研究・共同研究費：</a:t>
            </a:r>
            <a:endParaRPr lang="en-US" altLang="ja-JP" sz="1600" dirty="0"/>
          </a:p>
          <a:p>
            <a:pPr marL="1347788" indent="-265113">
              <a:spcAft>
                <a:spcPts val="600"/>
              </a:spcAft>
              <a:buFont typeface="+mj-ea"/>
              <a:buAutoNum type="circleNumDbPlain"/>
            </a:pPr>
            <a:r>
              <a:rPr kumimoji="1" lang="ja-JP" altLang="en-US" sz="1600" dirty="0"/>
              <a:t>奨学寄付金：</a:t>
            </a:r>
            <a:endParaRPr kumimoji="1" lang="en-US" altLang="ja-JP" sz="1600" dirty="0"/>
          </a:p>
          <a:p>
            <a:pPr marL="1347788" indent="-265113">
              <a:spcAft>
                <a:spcPts val="600"/>
              </a:spcAft>
              <a:buFont typeface="+mj-ea"/>
              <a:buAutoNum type="circleNumDbPlain"/>
            </a:pPr>
            <a:r>
              <a:rPr lang="ja-JP" altLang="en-US" sz="1600" dirty="0"/>
              <a:t>寄付講座所属：</a:t>
            </a:r>
            <a:endParaRPr lang="en-US" altLang="ja-JP" sz="1600" dirty="0"/>
          </a:p>
          <a:p>
            <a:pPr marL="1347788" indent="-265113">
              <a:spcAft>
                <a:spcPts val="600"/>
              </a:spcAft>
              <a:buFont typeface="+mj-ea"/>
              <a:buAutoNum type="circleNumDbPlain"/>
            </a:pPr>
            <a:r>
              <a:rPr kumimoji="1" lang="ja-JP" altLang="en-US" sz="1600" dirty="0"/>
              <a:t>贈答品などの報酬：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9F2931F-8F70-4D20-B9BA-844A4A3C975E}"/>
              </a:ext>
            </a:extLst>
          </p:cNvPr>
          <p:cNvSpPr/>
          <p:nvPr/>
        </p:nvSpPr>
        <p:spPr>
          <a:xfrm>
            <a:off x="699691" y="268447"/>
            <a:ext cx="7744619" cy="2808000"/>
          </a:xfrm>
          <a:prstGeom prst="rect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buNone/>
            </a:pPr>
            <a:r>
              <a:rPr lang="ja-JP" altLang="en-US" sz="3600" dirty="0">
                <a:solidFill>
                  <a:schemeClr val="tx1"/>
                </a:solidFill>
                <a:ea typeface="ＭＳ ゴシック" panose="020B0609070205080204" pitchFamily="49" charset="-128"/>
              </a:rPr>
              <a:t>第</a:t>
            </a:r>
            <a:r>
              <a:rPr lang="en-US" altLang="ja-JP" sz="3600">
                <a:solidFill>
                  <a:schemeClr val="tx1"/>
                </a:solidFill>
                <a:ea typeface="ＭＳ ゴシック" panose="020B0609070205080204" pitchFamily="49" charset="-128"/>
              </a:rPr>
              <a:t>28</a:t>
            </a:r>
            <a:r>
              <a:rPr lang="ja-JP" altLang="en-US" sz="3600">
                <a:solidFill>
                  <a:schemeClr val="tx1"/>
                </a:solidFill>
                <a:ea typeface="ＭＳ ゴシック" panose="020B0609070205080204" pitchFamily="49" charset="-128"/>
              </a:rPr>
              <a:t>回</a:t>
            </a:r>
            <a:r>
              <a:rPr lang="ja-JP" altLang="en-US" sz="3600" dirty="0">
                <a:solidFill>
                  <a:schemeClr val="tx1"/>
                </a:solidFill>
                <a:ea typeface="ＭＳ ゴシック" panose="020B0609070205080204" pitchFamily="49" charset="-128"/>
              </a:rPr>
              <a:t>日本難病看護学会学術集会</a:t>
            </a:r>
            <a:endParaRPr lang="en-US" altLang="ja-JP" sz="3600" dirty="0">
              <a:solidFill>
                <a:schemeClr val="tx1"/>
              </a:solidFill>
              <a:ea typeface="ＭＳ ゴシック" panose="020B0609070205080204" pitchFamily="49" charset="-128"/>
            </a:endParaRPr>
          </a:p>
          <a:p>
            <a:pPr algn="ctr">
              <a:spcBef>
                <a:spcPct val="0"/>
              </a:spcBef>
              <a:buNone/>
            </a:pPr>
            <a:r>
              <a:rPr lang="en-US" altLang="ja-JP" sz="3600" dirty="0">
                <a:solidFill>
                  <a:schemeClr val="tx1"/>
                </a:solidFill>
                <a:ea typeface="ＭＳ ゴシック" panose="020B0609070205080204" pitchFamily="49" charset="-128"/>
              </a:rPr>
              <a:t>COI </a:t>
            </a:r>
            <a:r>
              <a:rPr lang="ja-JP" altLang="en-US" sz="3600" dirty="0">
                <a:solidFill>
                  <a:schemeClr val="tx1"/>
                </a:solidFill>
                <a:ea typeface="ＭＳ ゴシック" panose="020B0609070205080204" pitchFamily="49" charset="-128"/>
              </a:rPr>
              <a:t>開示</a:t>
            </a:r>
            <a:endParaRPr lang="en-US" altLang="ja-JP" sz="3600" dirty="0">
              <a:solidFill>
                <a:schemeClr val="tx1"/>
              </a:solidFill>
              <a:ea typeface="ＭＳ ゴシック" panose="020B0609070205080204" pitchFamily="49" charset="-128"/>
            </a:endParaRPr>
          </a:p>
          <a:p>
            <a:pPr algn="ctr">
              <a:spcBef>
                <a:spcPts val="1800"/>
              </a:spcBef>
            </a:pPr>
            <a:r>
              <a:rPr lang="zh-TW" altLang="en-US" sz="2800" b="1" dirty="0">
                <a:solidFill>
                  <a:schemeClr val="tx1"/>
                </a:solidFill>
                <a:ea typeface="ＭＳ ゴシック" panose="020B0609070205080204" pitchFamily="49" charset="-128"/>
              </a:rPr>
              <a:t>筆頭</a:t>
            </a:r>
            <a:r>
              <a:rPr lang="ja-JP" altLang="en-US" sz="2800" b="1" dirty="0">
                <a:solidFill>
                  <a:schemeClr val="tx1"/>
                </a:solidFill>
                <a:ea typeface="ＭＳ ゴシック" panose="020B0609070205080204" pitchFamily="49" charset="-128"/>
              </a:rPr>
              <a:t>演者</a:t>
            </a:r>
            <a:r>
              <a:rPr lang="zh-TW" altLang="en-US" sz="2800" b="1" dirty="0">
                <a:solidFill>
                  <a:schemeClr val="tx1"/>
                </a:solidFill>
                <a:ea typeface="ＭＳ ゴシック" panose="020B0609070205080204" pitchFamily="49" charset="-128"/>
              </a:rPr>
              <a:t>名</a:t>
            </a:r>
            <a:r>
              <a:rPr lang="ja-JP" altLang="en-US" sz="2800" b="1" dirty="0">
                <a:solidFill>
                  <a:schemeClr val="tx1"/>
                </a:solidFill>
                <a:ea typeface="ＭＳ ゴシック" panose="020B0609070205080204" pitchFamily="49" charset="-128"/>
              </a:rPr>
              <a:t>：東京史郎</a:t>
            </a:r>
            <a:endParaRPr lang="en-US" altLang="ja-JP" sz="2800" dirty="0">
              <a:solidFill>
                <a:schemeClr val="tx1"/>
              </a:solidFill>
              <a:ea typeface="ＭＳ ゴシック" panose="020B0609070205080204" pitchFamily="49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DDA39A0-FA61-47EA-AA51-DAB0F085774B}"/>
              </a:ext>
            </a:extLst>
          </p:cNvPr>
          <p:cNvSpPr txBox="1"/>
          <p:nvPr/>
        </p:nvSpPr>
        <p:spPr>
          <a:xfrm>
            <a:off x="5334000" y="3751570"/>
            <a:ext cx="2494292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kumimoji="1" lang="ja-JP" altLang="en-US" sz="1600" dirty="0"/>
              <a:t>なし</a:t>
            </a:r>
            <a:endParaRPr kumimoji="1" lang="en-US" altLang="ja-JP" sz="1600" dirty="0"/>
          </a:p>
          <a:p>
            <a:pPr>
              <a:spcAft>
                <a:spcPts val="600"/>
              </a:spcAft>
            </a:pPr>
            <a:r>
              <a:rPr lang="ja-JP" altLang="en-US" sz="1600" dirty="0"/>
              <a:t>なし</a:t>
            </a:r>
            <a:endParaRPr lang="en-US" altLang="ja-JP" sz="1600" dirty="0"/>
          </a:p>
          <a:p>
            <a:pPr>
              <a:spcAft>
                <a:spcPts val="600"/>
              </a:spcAft>
            </a:pPr>
            <a:r>
              <a:rPr lang="ja-JP" altLang="en-US" sz="1600" dirty="0"/>
              <a:t>なし</a:t>
            </a:r>
            <a:endParaRPr lang="en-US" altLang="ja-JP" sz="1600" dirty="0"/>
          </a:p>
          <a:p>
            <a:pPr>
              <a:spcAft>
                <a:spcPts val="600"/>
              </a:spcAft>
            </a:pPr>
            <a:r>
              <a:rPr lang="ja-JP" altLang="en-US" sz="1600" dirty="0"/>
              <a:t>なし</a:t>
            </a:r>
            <a:endParaRPr lang="en-US" altLang="ja-JP" sz="1600" dirty="0"/>
          </a:p>
          <a:p>
            <a:pPr>
              <a:spcAft>
                <a:spcPts val="600"/>
              </a:spcAft>
            </a:pPr>
            <a:r>
              <a:rPr lang="ja-JP" altLang="en-US" sz="1600" dirty="0"/>
              <a:t>なし</a:t>
            </a:r>
            <a:endParaRPr lang="en-US" altLang="ja-JP" sz="1600" dirty="0"/>
          </a:p>
          <a:p>
            <a:pPr>
              <a:spcAft>
                <a:spcPts val="600"/>
              </a:spcAft>
            </a:pPr>
            <a:r>
              <a:rPr kumimoji="1" lang="ja-JP" altLang="en-US" sz="1600" dirty="0"/>
              <a:t>○○製薬</a:t>
            </a:r>
            <a:endParaRPr kumimoji="1" lang="en-US" altLang="ja-JP" sz="1600" dirty="0"/>
          </a:p>
          <a:p>
            <a:pPr>
              <a:spcAft>
                <a:spcPts val="600"/>
              </a:spcAft>
            </a:pPr>
            <a:r>
              <a:rPr lang="ja-JP" altLang="en-US" sz="1600" dirty="0"/>
              <a:t>○○製薬</a:t>
            </a:r>
            <a:endParaRPr lang="en-US" altLang="ja-JP" sz="1600" dirty="0"/>
          </a:p>
          <a:p>
            <a:pPr>
              <a:spcAft>
                <a:spcPts val="600"/>
              </a:spcAft>
            </a:pPr>
            <a:r>
              <a:rPr lang="ja-JP" altLang="en-US" sz="1600" dirty="0"/>
              <a:t>あり（○○製薬）</a:t>
            </a:r>
            <a:endParaRPr lang="en-US" altLang="ja-JP" sz="1600" dirty="0"/>
          </a:p>
          <a:p>
            <a:pPr>
              <a:spcAft>
                <a:spcPts val="600"/>
              </a:spcAft>
            </a:pPr>
            <a:r>
              <a:rPr lang="ja-JP" altLang="en-US" sz="1600" dirty="0"/>
              <a:t>なし</a:t>
            </a:r>
            <a:endParaRPr lang="en-US" altLang="ja-JP" sz="1600" dirty="0"/>
          </a:p>
        </p:txBody>
      </p:sp>
    </p:spTree>
    <p:extLst>
      <p:ext uri="{BB962C8B-B14F-4D97-AF65-F5344CB8AC3E}">
        <p14:creationId xmlns:p14="http://schemas.microsoft.com/office/powerpoint/2010/main" val="37660605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117</Words>
  <Application>Microsoft Office PowerPoint</Application>
  <PresentationFormat>画面に合わせる (4:3)</PresentationFormat>
  <Paragraphs>28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まつはる</dc:creator>
  <cp:lastModifiedBy>user03</cp:lastModifiedBy>
  <cp:revision>9</cp:revision>
  <dcterms:created xsi:type="dcterms:W3CDTF">2020-03-18T06:49:26Z</dcterms:created>
  <dcterms:modified xsi:type="dcterms:W3CDTF">2023-03-07T08:12:38Z</dcterms:modified>
</cp:coreProperties>
</file>