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4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5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278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171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465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2873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966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300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4653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9592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346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8037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12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4979F-DFCF-4D57-B60A-17655E6C11BC}" type="datetimeFigureOut">
              <a:rPr kumimoji="1" lang="ja-JP" altLang="en-US" smtClean="0"/>
              <a:t>2026/8/6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3ECFF-F6CB-41D6-A8A0-C9D16307A11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7912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6BD349-A5A9-ECDA-47AA-8BCDAAA206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2504" y="159838"/>
            <a:ext cx="11726779" cy="3257130"/>
          </a:xfrm>
          <a:solidFill>
            <a:schemeClr val="accent6"/>
          </a:solidFill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第</a:t>
            </a:r>
            <a: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26</a:t>
            </a: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回日本クリニカルパス学会学術集会</a:t>
            </a: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筆頭演者の</a:t>
            </a:r>
            <a: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COI</a:t>
            </a: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開示</a:t>
            </a: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筆頭演者氏名：●● ●●</a:t>
            </a:r>
            <a:br>
              <a:rPr lang="en-US" altLang="ja-JP" sz="36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ja-JP" altLang="en-US" sz="3600" b="1" dirty="0"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7EB4D16-1E06-8FBE-7DE1-1FF23D239743}"/>
              </a:ext>
            </a:extLst>
          </p:cNvPr>
          <p:cNvSpPr txBox="1"/>
          <p:nvPr/>
        </p:nvSpPr>
        <p:spPr>
          <a:xfrm>
            <a:off x="304800" y="4106780"/>
            <a:ext cx="11887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000" b="1" dirty="0"/>
              <a:t>演題発表に関連し、</a:t>
            </a:r>
            <a:endParaRPr kumimoji="1" lang="en-US" altLang="ja-JP" sz="4000" b="1" dirty="0"/>
          </a:p>
          <a:p>
            <a:pPr algn="ctr"/>
            <a:r>
              <a:rPr kumimoji="1" lang="ja-JP" altLang="en-US" sz="4000" b="1" dirty="0"/>
              <a:t>開示すべき</a:t>
            </a:r>
            <a:r>
              <a:rPr kumimoji="1" lang="en-US" altLang="ja-JP" sz="4000" b="1" dirty="0"/>
              <a:t>COI</a:t>
            </a:r>
            <a:r>
              <a:rPr kumimoji="1" lang="ja-JP" altLang="en-US" sz="4000" b="1" dirty="0"/>
              <a:t>関係にある企業等はありません。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9498825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22</TotalTime>
  <Words>43</Words>
  <Application>Microsoft Office PowerPoint</Application>
  <PresentationFormat>ワイド画面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 UI</vt:lpstr>
      <vt:lpstr>Arial</vt:lpstr>
      <vt:lpstr>Calibri</vt:lpstr>
      <vt:lpstr>Calibri Light</vt:lpstr>
      <vt:lpstr>Office テーマ</vt:lpstr>
      <vt:lpstr>第26回日本クリニカルパス学会学術集会  筆頭演者のCOI開示  筆頭演者氏名：●● ●●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第25回日本クリニカルパス学会学術集会  筆頭演者のCOI開示  筆頭演者氏名：●● ●●</dc:title>
  <dc:creator>康一 宗野</dc:creator>
  <cp:lastModifiedBy>user 01</cp:lastModifiedBy>
  <cp:revision>7</cp:revision>
  <dcterms:created xsi:type="dcterms:W3CDTF">2024-07-03T11:04:03Z</dcterms:created>
  <dcterms:modified xsi:type="dcterms:W3CDTF">2026-08-05T22:57:27Z</dcterms:modified>
</cp:coreProperties>
</file>