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100"/>
    <a:srgbClr val="FE9900"/>
    <a:srgbClr val="FF00DB"/>
    <a:srgbClr val="92EE62"/>
    <a:srgbClr val="83D759"/>
    <a:srgbClr val="7ECE55"/>
    <a:srgbClr val="75BF4F"/>
    <a:srgbClr val="7FC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/>
    <p:restoredTop sz="94674"/>
  </p:normalViewPr>
  <p:slideViewPr>
    <p:cSldViewPr snapToGrid="0" snapToObjects="1">
      <p:cViewPr>
        <p:scale>
          <a:sx n="76" d="100"/>
          <a:sy n="76" d="100"/>
        </p:scale>
        <p:origin x="159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530A-75DB-CD45-A6DA-22C1C3EF1978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4D89D-6792-8D44-8EAF-B8D8B530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16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B90BA7-8CC3-4546-9B38-CB9F7B165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F0048D-C2D2-4B44-87E6-B033FACE4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E4B229-6DF2-5747-90ED-66E86AF7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7269F3-FC6C-DA47-BFB8-94C21630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BA4BB2-6D42-454E-9F0D-78FF0A88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4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56C6E-6160-4B4B-A355-B84D78AD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07993F-AC76-284F-9DF1-92F3E8D6B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968382-CB71-A24C-A60E-D303992B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949A33-6EF2-7B4C-A354-6AB2F9F87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195C53-3141-FB4F-B667-FA665184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7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1AB54F1-BAD3-174B-AE52-68A806AF1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7FCE99-D120-AF43-945E-9B6F7685E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F73BD9-D302-BD44-AE10-820EE2F2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AF1F14-8ED8-1845-8595-D0EB2790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1749D3-B0D1-BE46-A788-3890C8018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53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0EF0F-EAA3-C54D-BB2D-70CB6E92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6A395E-7A3B-B84A-9BCD-3A6F0A312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1DD475-422F-0540-8B4C-69B690C6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2C9B2B-9379-3A4A-B525-62ECE1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1090EC-5CA6-C244-B043-2B1A910B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55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E4B69F-F82C-0E43-87DD-1C024D887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FBADAE-9CAC-B34F-A2B4-83A66BA4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006D36-FF8F-D249-BF21-32B781BE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4A6FFC-635D-8744-A1B1-5FF03343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73B397-E718-C04E-B6ED-9752BA06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41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6E1635-22FF-BF46-B4D2-A9C1C915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0C407C-423F-7A49-8E33-FADA593D4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228C4C-99DF-AC45-B2FA-D0ACD8F22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0123CE-8096-374F-9C6E-2452B7FB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1ACD81-5F94-2543-8635-C53C5B33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35FD7-F3B6-C740-877C-12DD74BC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603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55F39B-4796-8E45-9F26-CABDD5C0E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F4EEE8-2365-C742-AF2A-6CF075D8D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0B46D7-5C86-AF49-9046-BA5B7EFEC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F06698-59C8-724C-A1E4-DFA47C3DF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4197C8-E2C1-C045-B304-43A91B8A2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EF8BF1-3E18-E442-9864-52F8982EC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E45A11-3553-D54E-A19E-54893880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83EEFE7-8557-C747-BBBE-E55790A2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501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83480-E421-C84F-8190-5FF5C0A0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92AE85-7707-614B-9136-307277FD1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7653A0-BE90-D347-856E-CFF4A93D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C5C431-2BF6-EE45-A14F-ABFA7B75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73A563C-7764-574C-AF6D-119AB52D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9CBACE-6398-2149-9C95-EE70B3BE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08D903-CC27-E847-AA7B-9302F004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60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E255FD-A0F5-1A41-A28D-1F2B703E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2BAD42-709B-B941-AB19-98F178B8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7F1987-20B6-174A-8C53-4C3B74A10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C30A84-286A-0143-A8B5-3D4F8AEC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D283DE-3CB3-484E-A901-02662203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6F8777-52BA-5341-A6AA-38B309AE1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136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FAF4E-64A2-6148-8770-02662986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A767632-540B-0E48-8865-3F67272D3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24F991-9673-294F-8168-092D57A6C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CAD9D0-1DDA-D945-A58F-5CD89EF9D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02420C-A5A3-DE46-B1F0-F95A6AF3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001E91-1D10-D14D-AFA0-327A870F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72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761CB91-1BF4-C546-8D9B-4666FA28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19BCCA-CBA2-854C-BAC0-4D8CC984B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C0466C-8041-6D4C-B41E-0000AEBA6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0C08-AA68-DE43-B27E-A825BFDF5E8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2685AC-684B-ED47-A927-3A5383943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9443F-6266-AC49-A774-348B8E2E3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3576-E5F2-FE47-9615-3505D99B9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14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26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6EF61453-09E7-844F-BB65-BAEA517AB349}"/>
              </a:ext>
            </a:extLst>
          </p:cNvPr>
          <p:cNvSpPr/>
          <p:nvPr/>
        </p:nvSpPr>
        <p:spPr>
          <a:xfrm>
            <a:off x="183492" y="2064366"/>
            <a:ext cx="11825015" cy="4607368"/>
          </a:xfrm>
          <a:prstGeom prst="roundRect">
            <a:avLst/>
          </a:prstGeom>
          <a:noFill/>
          <a:ln w="76200">
            <a:solidFill>
              <a:srgbClr val="FE9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5DF9D6B1-0AEA-C04C-BF22-41CC0046DCC9}"/>
              </a:ext>
            </a:extLst>
          </p:cNvPr>
          <p:cNvSpPr/>
          <p:nvPr/>
        </p:nvSpPr>
        <p:spPr>
          <a:xfrm>
            <a:off x="547583" y="2926542"/>
            <a:ext cx="11096831" cy="1738117"/>
          </a:xfrm>
          <a:prstGeom prst="roundRect">
            <a:avLst/>
          </a:prstGeom>
          <a:gradFill flip="none" rotWithShape="1">
            <a:gsLst>
              <a:gs pos="0">
                <a:srgbClr val="92EE62">
                  <a:tint val="66000"/>
                  <a:satMod val="160000"/>
                </a:srgbClr>
              </a:gs>
              <a:gs pos="50000">
                <a:srgbClr val="92EE62">
                  <a:tint val="44500"/>
                  <a:satMod val="160000"/>
                </a:srgbClr>
              </a:gs>
              <a:gs pos="100000">
                <a:srgbClr val="92EE62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FA99A7D9-0E89-9F44-907E-F375D63E7CDE}"/>
              </a:ext>
            </a:extLst>
          </p:cNvPr>
          <p:cNvSpPr/>
          <p:nvPr/>
        </p:nvSpPr>
        <p:spPr>
          <a:xfrm>
            <a:off x="1983497" y="5042043"/>
            <a:ext cx="8225006" cy="1252306"/>
          </a:xfrm>
          <a:prstGeom prst="roundRect">
            <a:avLst/>
          </a:prstGeom>
          <a:gradFill flip="none" rotWithShape="1">
            <a:gsLst>
              <a:gs pos="0">
                <a:srgbClr val="92EE62">
                  <a:tint val="66000"/>
                  <a:satMod val="160000"/>
                </a:srgbClr>
              </a:gs>
              <a:gs pos="50000">
                <a:srgbClr val="92EE62">
                  <a:tint val="44500"/>
                  <a:satMod val="160000"/>
                </a:srgbClr>
              </a:gs>
              <a:gs pos="100000">
                <a:srgbClr val="92EE62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8B844969-3D2C-FE4D-9C83-E654C2E072AD}"/>
              </a:ext>
            </a:extLst>
          </p:cNvPr>
          <p:cNvSpPr/>
          <p:nvPr/>
        </p:nvSpPr>
        <p:spPr>
          <a:xfrm>
            <a:off x="1776999" y="351312"/>
            <a:ext cx="8638001" cy="1362236"/>
          </a:xfrm>
          <a:prstGeom prst="roundRect">
            <a:avLst/>
          </a:prstGeom>
          <a:solidFill>
            <a:srgbClr val="92EE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0F6D321-AA0D-6E48-BA83-D5A0316C0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239" y="428140"/>
            <a:ext cx="8895520" cy="1180688"/>
          </a:xfrm>
        </p:spPr>
        <p:txBody>
          <a:bodyPr>
            <a:noAutofit/>
          </a:bodyPr>
          <a:lstStyle/>
          <a:p>
            <a:r>
              <a:rPr kumimoji="1" lang="ja-JP" altLang="en-US" sz="3600">
                <a:latin typeface="MS UI Gothic" panose="020B0600070205080204" pitchFamily="34" charset="-128"/>
                <a:ea typeface="MS UI Gothic" panose="020B0600070205080204" pitchFamily="34" charset="-128"/>
              </a:rPr>
              <a:t>第</a:t>
            </a:r>
            <a:r>
              <a:rPr kumimoji="1" lang="en-US" altLang="ja-JP" sz="36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30</a:t>
            </a:r>
            <a:r>
              <a:rPr kumimoji="1" lang="ja-JP" altLang="en-US" sz="3600">
                <a:latin typeface="MS UI Gothic" panose="020B0600070205080204" pitchFamily="34" charset="-128"/>
                <a:ea typeface="MS UI Gothic" panose="020B0600070205080204" pitchFamily="34" charset="-128"/>
              </a:rPr>
              <a:t>回日本顎変形症学会総会・学術大会</a:t>
            </a:r>
            <a:br>
              <a:rPr kumimoji="1" lang="en-US" altLang="ja-JP" sz="3600" dirty="0">
                <a:latin typeface="MS UI Gothic" panose="020B0600070205080204" pitchFamily="34" charset="-128"/>
                <a:ea typeface="MS UI Gothic" panose="020B0600070205080204" pitchFamily="34" charset="-128"/>
              </a:rPr>
            </a:br>
            <a:r>
              <a:rPr kumimoji="1" lang="ja-JP" altLang="en-US" sz="3600">
                <a:latin typeface="MS UI Gothic" panose="020B0600070205080204" pitchFamily="34" charset="-128"/>
                <a:ea typeface="MS UI Gothic" panose="020B0600070205080204" pitchFamily="34" charset="-128"/>
              </a:rPr>
              <a:t>症例展示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32D991-DA03-CF46-8D20-DF4D0052FBB8}"/>
              </a:ext>
            </a:extLst>
          </p:cNvPr>
          <p:cNvSpPr txBox="1"/>
          <p:nvPr/>
        </p:nvSpPr>
        <p:spPr>
          <a:xfrm>
            <a:off x="2143636" y="5228300"/>
            <a:ext cx="7904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MS UI Gothic" panose="020B0600070205080204" pitchFamily="34" charset="-128"/>
                <a:ea typeface="MS UI Gothic" panose="020B0600070205080204" pitchFamily="34" charset="-128"/>
              </a:rPr>
              <a:t>所属：</a:t>
            </a:r>
            <a:r>
              <a:rPr lang="ja-JP" altLang="ja-JP" sz="2800">
                <a:solidFill>
                  <a:srgbClr val="FF00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〇〇大学医歯学総合研究科歯科矯正学分野</a:t>
            </a:r>
            <a:endParaRPr lang="en-US" altLang="ja-JP" sz="2800" dirty="0">
              <a:solidFill>
                <a:srgbClr val="FF0000"/>
              </a:solidFill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r>
              <a:rPr lang="ja-JP" altLang="en-US" sz="2800">
                <a:latin typeface="MS UI Gothic" panose="020B0600070205080204" pitchFamily="34" charset="-128"/>
                <a:ea typeface="MS UI Gothic" panose="020B0600070205080204" pitchFamily="34" charset="-128"/>
              </a:rPr>
              <a:t>氏名：</a:t>
            </a:r>
            <a:r>
              <a:rPr lang="ja-JP" altLang="en-US" sz="2800">
                <a:solidFill>
                  <a:srgbClr val="FF00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新潟　次朗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76CCBA-3E49-6041-8168-239D83A290CE}"/>
              </a:ext>
            </a:extLst>
          </p:cNvPr>
          <p:cNvSpPr txBox="1"/>
          <p:nvPr/>
        </p:nvSpPr>
        <p:spPr>
          <a:xfrm>
            <a:off x="610361" y="3483532"/>
            <a:ext cx="10971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3600">
                <a:solidFill>
                  <a:srgbClr val="FF00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下顎骨の左方偏位を伴う</a:t>
            </a:r>
            <a:r>
              <a:rPr lang="en-US" altLang="ja-JP" sz="3600" dirty="0">
                <a:solidFill>
                  <a:srgbClr val="FF00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Angle Class </a:t>
            </a:r>
            <a:r>
              <a:rPr lang="ja-JP" altLang="ja-JP" sz="3600">
                <a:solidFill>
                  <a:srgbClr val="FF00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Ⅲ 下顎前突症例</a:t>
            </a:r>
            <a:r>
              <a:rPr lang="ja-JP" altLang="ja-JP" sz="3600">
                <a:solidFill>
                  <a:srgbClr val="FF0000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endParaRPr kumimoji="1" lang="ja-JP" altLang="en-US" sz="3600">
              <a:solidFill>
                <a:srgbClr val="FF0000"/>
              </a:solidFill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442C6C-584A-4C4E-9997-57086BD61C3C}"/>
              </a:ext>
            </a:extLst>
          </p:cNvPr>
          <p:cNvSpPr txBox="1"/>
          <p:nvPr/>
        </p:nvSpPr>
        <p:spPr>
          <a:xfrm>
            <a:off x="5465057" y="2268737"/>
            <a:ext cx="126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latin typeface="MS UI Gothic" panose="020B0600070205080204" pitchFamily="34" charset="-128"/>
                <a:ea typeface="MS UI Gothic" panose="020B0600070205080204" pitchFamily="34" charset="-128"/>
              </a:rPr>
              <a:t>演題名</a:t>
            </a:r>
          </a:p>
        </p:txBody>
      </p:sp>
    </p:spTree>
    <p:extLst>
      <p:ext uri="{BB962C8B-B14F-4D97-AF65-F5344CB8AC3E}">
        <p14:creationId xmlns:p14="http://schemas.microsoft.com/office/powerpoint/2010/main" val="193239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40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UI Gothic</vt:lpstr>
      <vt:lpstr>游ゴシック</vt:lpstr>
      <vt:lpstr>游ゴシック Light</vt:lpstr>
      <vt:lpstr>Arial</vt:lpstr>
      <vt:lpstr>Office テーマ</vt:lpstr>
      <vt:lpstr>第30回日本顎変形症学会総会・学術大会 症例展示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第30回日本顎変形症学会症例展示</dc:title>
  <dc:creator>Microsoft Office User</dc:creator>
  <cp:lastModifiedBy>Microsoft Office User</cp:lastModifiedBy>
  <cp:revision>10</cp:revision>
  <cp:lastPrinted>2020-01-29T07:39:03Z</cp:lastPrinted>
  <dcterms:created xsi:type="dcterms:W3CDTF">2020-01-29T06:29:10Z</dcterms:created>
  <dcterms:modified xsi:type="dcterms:W3CDTF">2020-01-29T14:46:58Z</dcterms:modified>
</cp:coreProperties>
</file>