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 autoAdjust="0"/>
    <p:restoredTop sz="94558" autoAdjust="0"/>
  </p:normalViewPr>
  <p:slideViewPr>
    <p:cSldViewPr snapToGrid="0">
      <p:cViewPr varScale="1">
        <p:scale>
          <a:sx n="121" d="100"/>
          <a:sy n="121" d="100"/>
        </p:scale>
        <p:origin x="190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4839ACA9-A528-42B2-918D-56ECA9F2BE4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7B2D279E-E5FE-47EB-AD10-D0253142662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73A1C563-3DDD-45E8-84F8-4E3BDFC5EF3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C9AE4B68-7791-4BC2-8867-A2E11E36FB6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4567ED51-9FF1-472B-A86B-C9277888661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464458B1-9147-4C2F-8155-B2AD97CF2C4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C7C58A1-C066-454D-B846-6378E37E9E6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F44F9FF6-F6DF-4442-9764-63E900C8411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B6D6336D-A4D8-47A8-85F3-CD0FC1C1EC0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83414086-351D-450D-8F45-6207BB8F134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65EECD52-0187-4898-81D8-AE50A31D03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699EA791-A914-416D-9B5C-85351B8562D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FBC2D04E-5E33-4794-AF0A-B37A8FE627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6107E7A-FBCD-46FA-A663-317E6975684A}" type="slidenum">
              <a:rPr lang="en-US" altLang="ja-JP"/>
              <a:pPr>
                <a:spcBef>
                  <a:spcPct val="0"/>
                </a:spcBef>
              </a:pPr>
              <a:t>1</a:t>
            </a:fld>
            <a:endParaRPr lang="en-US" altLang="ja-JP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DD8B01FE-08FD-481A-A472-30DF609253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97C64B9F-EC85-4216-8F97-692F6800DF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992639A-21CC-4801-9ABD-89A23D902A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0864080-3273-4DDE-B13C-7FEEC0FD49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DA254FD-70D4-40A9-BC55-DB6BC53536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4809F-F7DD-4275-A9CD-92C23957A4D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18780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BE62822-DE59-46C6-B68E-ADA951616E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CB952C1-E5D0-4BD6-B4F3-8C5E5D5DA7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3D8CECD-E066-4832-9734-050D8C4195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71E8EF-EE7F-4F0F-967B-DAC98A49A2D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69649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7868B6A-FD48-47B1-9809-DAFD40CA47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228EE32-3FE9-447C-8ACD-B23F133324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24B2FAF-166F-4970-95D1-B764984EF5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A2DE87-EA10-41F9-8FE1-F9FD03ADD83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14384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1111D9B-0626-4320-B239-810801BE0F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E26D82E-82D8-4762-9FD5-57036D0DC5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3D43C05-76C3-4B07-9A27-20C38524F8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779D37-B901-47CF-A38F-72DA2D966BC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77524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E5A434B-749E-48B3-9E68-EC06062F77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D459C47-7ACD-4B7C-9F4A-798979D649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EBB8458-4FB5-4A33-A18E-09814C6B51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72C3A0-BF30-4E6C-9F99-ABE59B11447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69358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DE1EC1-3654-48FB-8297-019C1F1092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D60DF07-A705-48EF-964A-0459177E7E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384B4A-6D74-4BFF-BE9E-19810457EC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3C60F4-CD5B-4AF2-82A3-0D63D4BD1BE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23790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C27184B-B852-4C04-B89B-858BB250D2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238C654-98D2-4E02-866E-73839D1116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780D258-C65F-485C-B7CA-00029D9027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27659F-C866-4FAC-B2CD-C34435E7E1E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6477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D1770B4-A0BD-48D7-A4D2-02DB3E4FCC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8F3A387-F2D2-4681-835D-C17A7EC56E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644D57F-D930-4BFD-9BAE-AA0EB6FCE8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AAC5A2-0824-4EFA-A1BF-EA94038F201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50179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9DFD1C5-F7E2-481B-8B9F-4B94AEAF73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5F1C7AB-2218-4A2F-B867-914BD89D8C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5A508E0-2D47-461B-8A5D-25A15AFB32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0FE17A-AEA5-4480-9E3F-23AB4339111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8400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407CE0A-AB88-4BCF-9978-41C596972C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BF58CC-2803-487B-8202-82268F7A3B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6631C1C-A9AB-421C-9A30-FE46134DA7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D1808D-898A-484E-B28F-7EAB362F859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77557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916546-3A4C-4C5D-B197-57367DB943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7E69CA-28B6-41E6-9D16-6276FE8C81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47D59F9-9F81-45D9-ACE2-37B7216427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73EEE8-8F50-4A7E-A9E3-DA076ABD664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13710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869D805-5CC0-4F19-BA4A-9DB0AFFD38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AEC4A1C-7F7D-43CD-B456-B7EC995D16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E8A7954-24E0-4E8C-B208-B0675216AB6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2609569-1165-4989-BD2B-A7635BE82A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804BE3C-9495-4389-84F8-54EE3A7B87B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5FB04497-55F1-453E-B0B2-39B35FBD32E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95F9A66-A6A2-44F6-925D-0169676E39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85775" y="504825"/>
            <a:ext cx="8237538" cy="2576513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36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特定非営利活動法人</a:t>
            </a:r>
            <a:br>
              <a:rPr lang="en-US" altLang="ja-JP" sz="36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4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日本顎変形症学会</a:t>
            </a:r>
            <a:br>
              <a:rPr lang="en-US" altLang="ja-JP" sz="4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4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4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400" b="1" i="1">
                <a:solidFill>
                  <a:srgbClr val="FFFF1F"/>
                </a:solidFill>
                <a:ea typeface="ＭＳ Ｐゴシック" panose="020B0600070205080204" pitchFamily="50" charset="-128"/>
              </a:rPr>
              <a:t>筆頭発表者名：　○○　○○</a:t>
            </a:r>
            <a:endParaRPr lang="en-US" altLang="ja-JP" sz="2400" b="1" i="1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44ADE55-D5F8-4A21-B869-A33CF35374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49275" y="3222625"/>
            <a:ext cx="8167688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8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ja-JP" altLang="en-US" sz="2800" b="1">
                <a:solidFill>
                  <a:srgbClr val="FFFF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演題発表に関連し、開示すべき</a:t>
            </a:r>
            <a:r>
              <a:rPr lang="en-US" altLang="ja-JP" sz="2800" b="1">
                <a:solidFill>
                  <a:srgbClr val="FFFF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800" b="1">
                <a:solidFill>
                  <a:srgbClr val="FFFF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</a:t>
            </a:r>
            <a:endParaRPr lang="en-US" altLang="ja-JP" sz="2800" b="1">
              <a:solidFill>
                <a:srgbClr val="FFFF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>
                <a:solidFill>
                  <a:srgbClr val="FFFF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企業などはありません。</a:t>
            </a:r>
            <a:endParaRPr lang="en-US" altLang="ja-JP" sz="2800" b="1">
              <a:solidFill>
                <a:srgbClr val="FFFF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700" b="1" i="1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100" name="正方形/長方形 4">
            <a:extLst>
              <a:ext uri="{FF2B5EF4-FFF2-40B4-BE49-F238E27FC236}">
                <a16:creationId xmlns:a16="http://schemas.microsoft.com/office/drawing/2014/main" id="{1C3D60D2-F2AE-4CC5-B6B8-D808B1E4E2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" y="338138"/>
            <a:ext cx="8642350" cy="4754562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4101" name="テキスト ボックス 4">
            <a:extLst>
              <a:ext uri="{FF2B5EF4-FFF2-40B4-BE49-F238E27FC236}">
                <a16:creationId xmlns:a16="http://schemas.microsoft.com/office/drawing/2014/main" id="{4B82C30E-8BA4-48B1-A605-CBD5B1F593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4200" y="0"/>
            <a:ext cx="3225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solidFill>
                  <a:schemeClr val="bg1"/>
                </a:solidFill>
              </a:rPr>
              <a:t>（開示すべき事項が無い場合</a:t>
            </a:r>
            <a:r>
              <a:rPr lang="en-US" altLang="ja-JP" sz="1600">
                <a:solidFill>
                  <a:schemeClr val="bg1"/>
                </a:solidFill>
              </a:rPr>
              <a:t>1</a:t>
            </a:r>
            <a:r>
              <a:rPr lang="ja-JP" altLang="en-US" sz="1600">
                <a:solidFill>
                  <a:schemeClr val="bg1"/>
                </a:solidFill>
              </a:rPr>
              <a:t>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55</Words>
  <Application>Microsoft Macintosh PowerPoint</Application>
  <PresentationFormat>画面に合わせる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特定非営利活動法人 日本顎変形症学会 ＣＯ Ｉ 開示 　 筆頭発表者名：　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高橋佳世子</cp:lastModifiedBy>
  <cp:revision>87</cp:revision>
  <cp:lastPrinted>2022-04-05T08:52:22Z</cp:lastPrinted>
  <dcterms:created xsi:type="dcterms:W3CDTF">2000-09-04T17:39:07Z</dcterms:created>
  <dcterms:modified xsi:type="dcterms:W3CDTF">2022-04-05T08:53:26Z</dcterms:modified>
</cp:coreProperties>
</file>