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39ACA9-A528-42B2-918D-56ECA9F2B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2D279E-E5FE-47EB-AD10-D025314266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3A1C563-3DDD-45E8-84F8-4E3BDFC5EF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9AE4B68-7791-4BC2-8867-A2E11E36FB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4567ED51-9FF1-472B-A86B-C927788866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4458B1-9147-4C2F-8155-B2AD97CF2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7C58A1-C066-454D-B846-6378E37E9E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4F9FF6-F6DF-4442-9764-63E900C84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6D6336D-A4D8-47A8-85F3-CD0FC1C1EC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3414086-351D-450D-8F45-6207BB8F13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EECD52-0187-4898-81D8-AE50A31D0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99EA791-A914-416D-9B5C-85351B8562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57AFA93-4FE6-4529-9837-FBB00CCCB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E2F12DA-F78B-4567-A1D7-671CAE047954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F1E3D4C-3C00-478B-AA3E-1765C35E0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392A287-435E-45A8-8A59-F5F8CFFE2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2639A-21CC-4801-9ABD-89A23D902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864080-3273-4DDE-B13C-7FEEC0FD4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A254FD-70D4-40A9-BC55-DB6BC5353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809F-F7DD-4275-A9CD-92C23957A4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62822-DE59-46C6-B68E-ADA951616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952C1-E5D0-4BD6-B4F3-8C5E5D5DA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8CECD-E066-4832-9734-050D8C41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1E8EF-EE7F-4F0F-967B-DAC98A49A2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4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68B6A-FD48-47B1-9809-DAFD40CA4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8EE32-3FE9-447C-8ACD-B23F13332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B2FAF-166F-4970-95D1-B764984EF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2DE87-EA10-41F9-8FE1-F9FD03ADD8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3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11D9B-0626-4320-B239-810801BE0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26D82E-82D8-4762-9FD5-57036D0DC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43C05-76C3-4B07-9A27-20C38524F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79D37-B901-47CF-A38F-72DA2D966B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5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5A434B-749E-48B3-9E68-EC06062F7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59C47-7ACD-4B7C-9F4A-798979D64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BB8458-4FB5-4A33-A18E-09814C6B5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2C3A0-BF30-4E6C-9F99-ABE59B114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3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DE1EC1-3654-48FB-8297-019C1F109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0DF07-A705-48EF-964A-0459177E7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84B4A-6D74-4BFF-BE9E-19810457E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C60F4-CD5B-4AF2-82A3-0D63D4BD1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7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27184B-B852-4C04-B89B-858BB250D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38C654-98D2-4E02-866E-73839D111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80D258-C65F-485C-B7CA-00029D902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7659F-C866-4FAC-B2CD-C34435E7E1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47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1770B4-A0BD-48D7-A4D2-02DB3E4FC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F3A387-F2D2-4681-835D-C17A7EC56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44D57F-D930-4BFD-9BAE-AA0EB6FCE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AC5A2-0824-4EFA-A1BF-EA94038F20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1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FD1C5-F7E2-481B-8B9F-4B94AEAF7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F1C7AB-2218-4A2F-B867-914BD89D8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A508E0-2D47-461B-8A5D-25A15AF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FE17A-AEA5-4480-9E3F-23AB433911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7CE0A-AB88-4BCF-9978-41C596972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58CC-2803-487B-8202-82268F7A3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631C1C-A9AB-421C-9A30-FE46134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1808D-898A-484E-B28F-7EAB362F8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5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16546-3A4C-4C5D-B197-57367DB94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E69CA-28B6-41E6-9D16-6276FE8C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D59F9-9F81-45D9-ACE2-37B721642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3EEE8-8F50-4A7E-A9E3-DA076ABD66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69D805-5CC0-4F19-BA4A-9DB0AFFD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C4A1C-7F7D-43CD-B456-B7EC995D1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8A7954-24E0-4E8C-B208-B0675216A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609569-1165-4989-BD2B-A7635BE82A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04BE3C-9495-4389-84F8-54EE3A7B87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FB04497-55F1-453E-B0B2-39B35FBD32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4B127C1-DDE5-45ED-A406-D08CC9E0A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1650" y="490538"/>
            <a:ext cx="8237538" cy="147478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特定非営利活動法人日本顎変形症学会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endParaRPr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7A40FE9-23F3-4061-B4DF-82B77A9DF3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8950" y="5059363"/>
            <a:ext cx="8167688" cy="1409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196" name="正方形/長方形 4">
            <a:extLst>
              <a:ext uri="{FF2B5EF4-FFF2-40B4-BE49-F238E27FC236}">
                <a16:creationId xmlns:a16="http://schemas.microsoft.com/office/drawing/2014/main" id="{4C25C32E-D174-4EF5-A41E-6FF268F33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81000"/>
            <a:ext cx="8642350" cy="62642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8197" name="テキスト ボックス 5">
            <a:extLst>
              <a:ext uri="{FF2B5EF4-FFF2-40B4-BE49-F238E27FC236}">
                <a16:creationId xmlns:a16="http://schemas.microsoft.com/office/drawing/2014/main" id="{BDC86A72-2389-4863-8153-38F1A6032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4022725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</a:rPr>
              <a:t>演題名：</a:t>
            </a:r>
          </a:p>
        </p:txBody>
      </p:sp>
      <p:sp>
        <p:nvSpPr>
          <p:cNvPr id="8198" name="テキスト ボックス 6">
            <a:extLst>
              <a:ext uri="{FF2B5EF4-FFF2-40B4-BE49-F238E27FC236}">
                <a16:creationId xmlns:a16="http://schemas.microsoft.com/office/drawing/2014/main" id="{02535880-A826-4FD5-94C9-4E9569E4A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2270125"/>
            <a:ext cx="8621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</a:rPr>
              <a:t>発表者：○発表者</a:t>
            </a:r>
            <a:r>
              <a:rPr lang="en-US" altLang="ja-JP" sz="2800">
                <a:solidFill>
                  <a:schemeClr val="bg1"/>
                </a:solidFill>
              </a:rPr>
              <a:t>1</a:t>
            </a:r>
            <a:r>
              <a:rPr lang="ja-JP" altLang="en-US" sz="2800">
                <a:solidFill>
                  <a:schemeClr val="bg1"/>
                </a:solidFill>
              </a:rPr>
              <a:t>○、○発表者</a:t>
            </a:r>
            <a:r>
              <a:rPr lang="en-US" altLang="ja-JP" sz="2800">
                <a:solidFill>
                  <a:schemeClr val="bg1"/>
                </a:solidFill>
              </a:rPr>
              <a:t>2</a:t>
            </a:r>
            <a:r>
              <a:rPr lang="ja-JP" altLang="en-US" sz="2800">
                <a:solidFill>
                  <a:schemeClr val="bg1"/>
                </a:solidFill>
              </a:rPr>
              <a:t>○、○発表者</a:t>
            </a:r>
            <a:r>
              <a:rPr lang="en-US" altLang="ja-JP" sz="2800">
                <a:solidFill>
                  <a:schemeClr val="bg1"/>
                </a:solidFill>
              </a:rPr>
              <a:t>3</a:t>
            </a:r>
            <a:r>
              <a:rPr lang="ja-JP" altLang="en-US" sz="2800">
                <a:solidFill>
                  <a:schemeClr val="bg1"/>
                </a:solidFill>
              </a:rPr>
              <a:t>○、・・・</a:t>
            </a:r>
          </a:p>
        </p:txBody>
      </p:sp>
      <p:sp>
        <p:nvSpPr>
          <p:cNvPr id="8199" name="テキスト ボックス 7">
            <a:extLst>
              <a:ext uri="{FF2B5EF4-FFF2-40B4-BE49-F238E27FC236}">
                <a16:creationId xmlns:a16="http://schemas.microsoft.com/office/drawing/2014/main" id="{38646929-2245-4979-AF7F-98988F614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3" y="3200400"/>
            <a:ext cx="1616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</a:rPr>
              <a:t>所　属：</a:t>
            </a:r>
          </a:p>
        </p:txBody>
      </p:sp>
      <p:sp>
        <p:nvSpPr>
          <p:cNvPr id="8200" name="テキスト ボックス 4">
            <a:extLst>
              <a:ext uri="{FF2B5EF4-FFF2-40B4-BE49-F238E27FC236}">
                <a16:creationId xmlns:a16="http://schemas.microsoft.com/office/drawing/2014/main" id="{DD7EB04A-9AC4-476E-B7F3-5B1C9E432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0"/>
            <a:ext cx="322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chemeClr val="bg1"/>
                </a:solidFill>
              </a:rPr>
              <a:t>（開示すべき事項が無い場合</a:t>
            </a:r>
            <a:r>
              <a:rPr lang="en-US" altLang="ja-JP" sz="1600">
                <a:solidFill>
                  <a:schemeClr val="bg1"/>
                </a:solidFill>
              </a:rPr>
              <a:t>2</a:t>
            </a:r>
            <a:r>
              <a:rPr lang="ja-JP" altLang="en-US" sz="1600">
                <a:solidFill>
                  <a:schemeClr val="bg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72</Words>
  <Application>Microsoft Macintosh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 特定非営利活動法人日本顎変形症学会 筆頭発表者のＣＯ Ｉ 開示 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高橋佳世子</cp:lastModifiedBy>
  <cp:revision>87</cp:revision>
  <dcterms:created xsi:type="dcterms:W3CDTF">2000-09-04T17:39:07Z</dcterms:created>
  <dcterms:modified xsi:type="dcterms:W3CDTF">2022-04-05T08:54:40Z</dcterms:modified>
</cp:coreProperties>
</file>