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839ACA9-A528-42B2-918D-56ECA9F2BE4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7B2D279E-E5FE-47EB-AD10-D0253142662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73A1C563-3DDD-45E8-84F8-4E3BDFC5EF3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C9AE4B68-7791-4BC2-8867-A2E11E36FB6A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4567ED51-9FF1-472B-A86B-C9277888661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64458B1-9147-4C2F-8155-B2AD97CF2C4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C7C58A1-C066-454D-B846-6378E37E9E60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F44F9FF6-F6DF-4442-9764-63E900C8411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B6D6336D-A4D8-47A8-85F3-CD0FC1C1EC0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83414086-351D-450D-8F45-6207BB8F134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65EECD52-0187-4898-81D8-AE50A31D03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699EA791-A914-416D-9B5C-85351B8562D4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B3978D25-8968-4A7D-A990-D1F131ED9B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1031C49-89C1-447F-9E70-3800C9A38780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8403FE80-5583-4353-ADD6-88134E3E5F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6572D0C-D5CE-496F-AD57-9DFB0719B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992639A-21CC-4801-9ABD-89A23D902A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0864080-3273-4DDE-B13C-7FEEC0FD49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A254FD-70D4-40A9-BC55-DB6BC53536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14809F-F7DD-4275-A9CD-92C23957A4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18780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BE62822-DE59-46C6-B68E-ADA951616E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CB952C1-E5D0-4BD6-B4F3-8C5E5D5DA70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3D8CECD-E066-4832-9734-050D8C4195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71E8EF-EE7F-4F0F-967B-DAC98A49A2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696491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7868B6A-FD48-47B1-9809-DAFD40CA47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28EE32-3FE9-447C-8ACD-B23F133324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4B2FAF-166F-4970-95D1-B764984EF5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2DE87-EA10-41F9-8FE1-F9FD03ADD83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14384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111D9B-0626-4320-B239-810801BE0F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E26D82E-82D8-4762-9FD5-57036D0DC5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D43C05-76C3-4B07-9A27-20C38524F8E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779D37-B901-47CF-A38F-72DA2D966BC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75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5A434B-749E-48B3-9E68-EC06062F77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459C47-7ACD-4B7C-9F4A-798979D649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EBB8458-4FB5-4A33-A18E-09814C6B51D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72C3A0-BF30-4E6C-9F99-ABE59B11447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9358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DE1EC1-3654-48FB-8297-019C1F1092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D60DF07-A705-48EF-964A-0459177E7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384B4A-6D74-4BFF-BE9E-19810457EC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3C60F4-CD5B-4AF2-82A3-0D63D4BD1B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23790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C27184B-B852-4C04-B89B-858BB250D2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238C654-98D2-4E02-866E-73839D111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780D258-C65F-485C-B7CA-00029D9027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7659F-C866-4FAC-B2CD-C34435E7E1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56477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D1770B4-A0BD-48D7-A4D2-02DB3E4FCC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8F3A387-F2D2-4681-835D-C17A7EC56EC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644D57F-D930-4BFD-9BAE-AA0EB6FCE8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AAC5A2-0824-4EFA-A1BF-EA94038F201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50179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69DFD1C5-F7E2-481B-8B9F-4B94AEAF73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5F1C7AB-2218-4A2F-B867-914BD89D8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5A508E0-2D47-461B-8A5D-25A15AFB32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0FE17A-AEA5-4480-9E3F-23AB4339111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8400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407CE0A-AB88-4BCF-9978-41C596972C3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BF58CC-2803-487B-8202-82268F7A3B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6631C1C-A9AB-421C-9A30-FE46134DA7B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D1808D-898A-484E-B28F-7EAB362F859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77557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16546-3A4C-4C5D-B197-57367DB943D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E7E69CA-28B6-41E6-9D16-6276FE8C81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47D59F9-9F81-45D9-ACE2-37B721642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673EEE8-8F50-4A7E-A9E3-DA076ABD664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13710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69D805-5CC0-4F19-BA4A-9DB0AFFD38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AEC4A1C-7F7D-43CD-B456-B7EC995D16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Click to edit Master text styles</a:t>
            </a:r>
          </a:p>
          <a:p>
            <a:pPr lvl="1"/>
            <a:r>
              <a:rPr lang="en-US" altLang="ja-JP"/>
              <a:t>Second level</a:t>
            </a:r>
          </a:p>
          <a:p>
            <a:pPr lvl="2"/>
            <a:r>
              <a:rPr lang="en-US" altLang="ja-JP"/>
              <a:t>Third level</a:t>
            </a:r>
          </a:p>
          <a:p>
            <a:pPr lvl="3"/>
            <a:r>
              <a:rPr lang="en-US" altLang="ja-JP"/>
              <a:t>Fourth level</a:t>
            </a:r>
          </a:p>
          <a:p>
            <a:pPr lvl="4"/>
            <a:r>
              <a:rPr lang="en-US" altLang="ja-JP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E8A7954-24E0-4E8C-B208-B0675216AB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32609569-1165-4989-BD2B-A7635BE82AE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04BE3C-9495-4389-84F8-54EE3A7B87B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5FB04497-55F1-453E-B0B2-39B35FBD32ED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94445F7C-3D8E-4037-9FC9-B1A13CE6A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9900" y="487363"/>
            <a:ext cx="8237538" cy="1143000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br>
              <a:rPr lang="en-US" altLang="ja-JP" sz="4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特定非営利活動法人日本顎変形症学会</a:t>
            </a:r>
            <a:br>
              <a:rPr lang="en-US" altLang="ja-JP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3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筆頭発表者のＣＯ Ｉ 開示</a:t>
            </a:r>
            <a:br>
              <a:rPr lang="en-US" altLang="ja-JP" sz="40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</a:br>
            <a:r>
              <a:rPr lang="ja-JP" altLang="en-US" sz="16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br>
              <a:rPr lang="en-US" altLang="ja-JP" sz="2400" b="1" i="1">
                <a:solidFill>
                  <a:srgbClr val="FFFF1F"/>
                </a:solidFill>
                <a:ea typeface="ＭＳ Ｐゴシック" panose="020B0600070205080204" pitchFamily="50" charset="-128"/>
              </a:rPr>
            </a:br>
            <a:endParaRPr lang="en-US" altLang="ja-JP" sz="2400" b="1" i="1">
              <a:solidFill>
                <a:srgbClr val="FFFF1F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DBF3A20D-2444-452E-8C55-ECE9426704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8950" y="4144963"/>
            <a:ext cx="8167688" cy="23241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 b="1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演題発表に関連し、開示すべき</a:t>
            </a:r>
            <a:r>
              <a:rPr lang="en-US" altLang="ja-JP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CO I </a:t>
            </a: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関係にある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企業などとして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講演料：○○製薬、△△製薬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奨学寄付金：○○製薬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800">
                <a:solidFill>
                  <a:srgbClr val="FFFF00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　　寄附講座所属：○○製薬</a:t>
            </a:r>
            <a:endParaRPr lang="en-US" altLang="ja-JP" sz="2800">
              <a:solidFill>
                <a:srgbClr val="FFFF00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endParaRPr lang="en-US" altLang="ja-JP" sz="700" b="1" i="1">
              <a:solidFill>
                <a:srgbClr val="FFFF1F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b="1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p:sp>
        <p:nvSpPr>
          <p:cNvPr id="10244" name="正方形/長方形 4">
            <a:extLst>
              <a:ext uri="{FF2B5EF4-FFF2-40B4-BE49-F238E27FC236}">
                <a16:creationId xmlns:a16="http://schemas.microsoft.com/office/drawing/2014/main" id="{1CCC6EFB-2B2F-40ED-8240-3E2A7FD1B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925" y="381000"/>
            <a:ext cx="8642350" cy="6264275"/>
          </a:xfrm>
          <a:prstGeom prst="rect">
            <a:avLst/>
          </a:prstGeom>
          <a:noFill/>
          <a:ln w="38100" algn="ctr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10245" name="テキスト ボックス 5">
            <a:extLst>
              <a:ext uri="{FF2B5EF4-FFF2-40B4-BE49-F238E27FC236}">
                <a16:creationId xmlns:a16="http://schemas.microsoft.com/office/drawing/2014/main" id="{1CF43555-5EBA-434B-83DE-69CC26DDDD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3170238"/>
            <a:ext cx="7848600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</a:rPr>
              <a:t>演題名：</a:t>
            </a:r>
          </a:p>
        </p:txBody>
      </p:sp>
      <p:sp>
        <p:nvSpPr>
          <p:cNvPr id="10246" name="テキスト ボックス 6">
            <a:extLst>
              <a:ext uri="{FF2B5EF4-FFF2-40B4-BE49-F238E27FC236}">
                <a16:creationId xmlns:a16="http://schemas.microsoft.com/office/drawing/2014/main" id="{09D407A3-6E1E-4E8A-A363-B4889D4D27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5475" y="1782763"/>
            <a:ext cx="86217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</a:rPr>
              <a:t>発表者：○発表者</a:t>
            </a:r>
            <a:r>
              <a:rPr lang="en-US" altLang="ja-JP" sz="2800">
                <a:solidFill>
                  <a:schemeClr val="bg1"/>
                </a:solidFill>
              </a:rPr>
              <a:t>1○</a:t>
            </a:r>
            <a:r>
              <a:rPr lang="ja-JP" altLang="en-US" sz="2800">
                <a:solidFill>
                  <a:schemeClr val="bg1"/>
                </a:solidFill>
              </a:rPr>
              <a:t>、○発表者</a:t>
            </a:r>
            <a:r>
              <a:rPr lang="en-US" altLang="ja-JP" sz="2800">
                <a:solidFill>
                  <a:schemeClr val="bg1"/>
                </a:solidFill>
              </a:rPr>
              <a:t>2○</a:t>
            </a:r>
            <a:r>
              <a:rPr lang="ja-JP" altLang="en-US" sz="2800">
                <a:solidFill>
                  <a:schemeClr val="bg1"/>
                </a:solidFill>
              </a:rPr>
              <a:t>、○発表者</a:t>
            </a:r>
            <a:r>
              <a:rPr lang="en-US" altLang="ja-JP" sz="2800">
                <a:solidFill>
                  <a:schemeClr val="bg1"/>
                </a:solidFill>
              </a:rPr>
              <a:t>3○</a:t>
            </a:r>
            <a:r>
              <a:rPr lang="ja-JP" altLang="en-US" sz="2800">
                <a:solidFill>
                  <a:schemeClr val="bg1"/>
                </a:solidFill>
              </a:rPr>
              <a:t>、・・</a:t>
            </a:r>
          </a:p>
        </p:txBody>
      </p:sp>
      <p:sp>
        <p:nvSpPr>
          <p:cNvPr id="10247" name="テキスト ボックス 7">
            <a:extLst>
              <a:ext uri="{FF2B5EF4-FFF2-40B4-BE49-F238E27FC236}">
                <a16:creationId xmlns:a16="http://schemas.microsoft.com/office/drawing/2014/main" id="{423D7477-0F2D-439B-812A-B2ABD0113A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2438400"/>
            <a:ext cx="1676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</a:rPr>
              <a:t>所　属：</a:t>
            </a:r>
          </a:p>
        </p:txBody>
      </p:sp>
      <p:sp>
        <p:nvSpPr>
          <p:cNvPr id="10248" name="テキスト ボックス 4">
            <a:extLst>
              <a:ext uri="{FF2B5EF4-FFF2-40B4-BE49-F238E27FC236}">
                <a16:creationId xmlns:a16="http://schemas.microsoft.com/office/drawing/2014/main" id="{B0C6EB46-264E-4FBE-9F44-69A452534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64200" y="0"/>
            <a:ext cx="322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solidFill>
                  <a:schemeClr val="bg1"/>
                </a:solidFill>
              </a:rPr>
              <a:t>（開示すべき事項がある場合</a:t>
            </a:r>
            <a:r>
              <a:rPr lang="en-US" altLang="ja-JP" sz="1600">
                <a:solidFill>
                  <a:schemeClr val="bg1"/>
                </a:solidFill>
              </a:rPr>
              <a:t>2</a:t>
            </a:r>
            <a:r>
              <a:rPr lang="ja-JP" altLang="en-US" sz="1600">
                <a:solidFill>
                  <a:schemeClr val="bg1"/>
                </a:solidFill>
              </a:rPr>
              <a:t>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97</Words>
  <Application>Microsoft Macintosh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 特定非営利活動法人日本顎変形症学会 筆頭発表者のＣＯ Ｉ 開示 　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高橋佳世子</cp:lastModifiedBy>
  <cp:revision>87</cp:revision>
  <dcterms:created xsi:type="dcterms:W3CDTF">2000-09-04T17:39:07Z</dcterms:created>
  <dcterms:modified xsi:type="dcterms:W3CDTF">2022-04-05T08:55:05Z</dcterms:modified>
</cp:coreProperties>
</file>