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324008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677" userDrawn="1">
          <p15:clr>
            <a:srgbClr val="A4A3A4"/>
          </p15:clr>
        </p15:guide>
        <p15:guide id="3" pos="1354" userDrawn="1">
          <p15:clr>
            <a:srgbClr val="A4A3A4"/>
          </p15:clr>
        </p15:guide>
        <p15:guide id="4" orient="horz" pos="1111" userDrawn="1">
          <p15:clr>
            <a:srgbClr val="A4A3A4"/>
          </p15:clr>
        </p15:guide>
        <p15:guide id="5" orient="horz" pos="1680" userDrawn="1">
          <p15:clr>
            <a:srgbClr val="A4A3A4"/>
          </p15:clr>
        </p15:guide>
        <p15:guide id="6" orient="horz" pos="2243" userDrawn="1">
          <p15:clr>
            <a:srgbClr val="A4A3A4"/>
          </p15:clr>
        </p15:guide>
        <p15:guide id="7" orient="horz" pos="2804" userDrawn="1">
          <p15:clr>
            <a:srgbClr val="A4A3A4"/>
          </p15:clr>
        </p15:guide>
        <p15:guide id="8" orient="horz" pos="3927" userDrawn="1">
          <p15:clr>
            <a:srgbClr val="A4A3A4"/>
          </p15:clr>
        </p15:guide>
        <p15:guide id="9" orient="horz" pos="3367" userDrawn="1">
          <p15:clr>
            <a:srgbClr val="A4A3A4"/>
          </p15:clr>
        </p15:guide>
        <p15:guide id="10" orient="horz" pos="44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3" autoAdjust="0"/>
    <p:restoredTop sz="96208"/>
  </p:normalViewPr>
  <p:slideViewPr>
    <p:cSldViewPr snapToGrid="0" snapToObjects="1">
      <p:cViewPr>
        <p:scale>
          <a:sx n="300" d="100"/>
          <a:sy n="300" d="100"/>
        </p:scale>
        <p:origin x="1986" y="216"/>
      </p:cViewPr>
      <p:guideLst>
        <p:guide orient="horz" pos="560"/>
        <p:guide pos="677"/>
        <p:guide pos="1354"/>
        <p:guide orient="horz" pos="1111"/>
        <p:guide orient="horz" pos="1680"/>
        <p:guide orient="horz" pos="2243"/>
        <p:guide orient="horz" pos="2804"/>
        <p:guide orient="horz" pos="3927"/>
        <p:guide orient="horz" pos="3367"/>
        <p:guide orient="horz" pos="44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1237197"/>
            <a:ext cx="2754075" cy="2631887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3970580"/>
            <a:ext cx="2430066" cy="1825171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4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402483"/>
            <a:ext cx="698644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402483"/>
            <a:ext cx="2055431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09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884671"/>
            <a:ext cx="2794576" cy="3144614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5059035"/>
            <a:ext cx="2794576" cy="1653678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47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2012414"/>
            <a:ext cx="1377037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2012414"/>
            <a:ext cx="1377037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72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402484"/>
            <a:ext cx="2794576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853171"/>
            <a:ext cx="1370709" cy="908210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2761381"/>
            <a:ext cx="1370709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853171"/>
            <a:ext cx="1377459" cy="908210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2761381"/>
            <a:ext cx="1377459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78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1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503978"/>
            <a:ext cx="1045013" cy="1763924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1088455"/>
            <a:ext cx="1640295" cy="5372269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267902"/>
            <a:ext cx="1045013" cy="4201570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503978"/>
            <a:ext cx="1045013" cy="1763924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1088455"/>
            <a:ext cx="1640295" cy="5372269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267902"/>
            <a:ext cx="1045013" cy="4201570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48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402484"/>
            <a:ext cx="279457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2012414"/>
            <a:ext cx="279457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7006700"/>
            <a:ext cx="7290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7006700"/>
            <a:ext cx="109353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7006700"/>
            <a:ext cx="7290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kumimoji="1"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163771"/>
            <a:ext cx="581025" cy="59439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spc="-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顔写真</a:t>
            </a:r>
            <a:endParaRPr kumimoji="1" lang="en-US" altLang="ja-JP" sz="1050" spc="-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81025" y="3039"/>
            <a:ext cx="2659063" cy="7618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522" spc="-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演題名・英文演題名・演者名・所属</a:t>
            </a:r>
            <a:endParaRPr kumimoji="1" lang="ja-JP" altLang="en-US" sz="1116" spc="-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6">
            <a:extLst>
              <a:ext uri="{FF2B5EF4-FFF2-40B4-BE49-F238E27FC236}">
                <a16:creationId xmlns:a16="http://schemas.microsoft.com/office/drawing/2014/main" id="{98AAA263-A786-42BE-A179-26A75B0B4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4" y="6709600"/>
            <a:ext cx="3136900" cy="71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講演料：○○製薬、△△製薬</a:t>
            </a: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奨学寄付金：○○製薬</a:t>
            </a: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寄附講座所属：○○製薬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81DEB-E53B-4B71-9254-DB14F1740C2C}"/>
              </a:ext>
            </a:extLst>
          </p:cNvPr>
          <p:cNvSpPr txBox="1"/>
          <p:nvPr/>
        </p:nvSpPr>
        <p:spPr>
          <a:xfrm>
            <a:off x="0" y="6494156"/>
            <a:ext cx="2402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ポス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ター発表：最下段に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情報を記載</a:t>
            </a:r>
            <a:endParaRPr kumimoji="1"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3C0439-0122-43EA-819D-47FF86DD330D}"/>
              </a:ext>
            </a:extLst>
          </p:cNvPr>
          <p:cNvSpPr/>
          <p:nvPr/>
        </p:nvSpPr>
        <p:spPr>
          <a:xfrm>
            <a:off x="0" y="3039"/>
            <a:ext cx="581025" cy="1607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8DCACB-195C-4C7D-AE0B-8723A91F0EEE}"/>
              </a:ext>
            </a:extLst>
          </p:cNvPr>
          <p:cNvSpPr txBox="1"/>
          <p:nvPr/>
        </p:nvSpPr>
        <p:spPr>
          <a:xfrm>
            <a:off x="-29478" y="-3795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演題番号</a:t>
            </a: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84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Kuniaki</dc:creator>
  <cp:lastModifiedBy>船山昭典</cp:lastModifiedBy>
  <cp:revision>20</cp:revision>
  <dcterms:created xsi:type="dcterms:W3CDTF">2020-03-12T04:47:01Z</dcterms:created>
  <dcterms:modified xsi:type="dcterms:W3CDTF">2022-04-04T03:54:09Z</dcterms:modified>
</cp:coreProperties>
</file>