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6"/>
  </p:notesMasterIdLst>
  <p:sldIdLst>
    <p:sldId id="275" r:id="rId5"/>
  </p:sldIdLst>
  <p:sldSz cx="9906000" cy="6858000" type="A4"/>
  <p:notesSz cx="9906000" cy="6858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1"/>
    <p:restoredTop sz="94558"/>
  </p:normalViewPr>
  <p:slideViewPr>
    <p:cSldViewPr snapToGrid="0">
      <p:cViewPr varScale="1">
        <p:scale>
          <a:sx n="121" d="100"/>
          <a:sy n="121" d="100"/>
        </p:scale>
        <p:origin x="1632" y="16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926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11813" y="0"/>
            <a:ext cx="42926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136870-850E-2549-8DF5-8C21CDAB02F3}" type="datetimeFigureOut">
              <a:rPr kumimoji="1" lang="ja-JP" altLang="en-US" smtClean="0"/>
              <a:t>2020/10/19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281363" y="857250"/>
            <a:ext cx="334327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0600" y="3300413"/>
            <a:ext cx="79248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42926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11813" y="6513513"/>
            <a:ext cx="42926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BFB4BC-F1F7-4444-84C0-CB0F99D666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7977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42950" y="2125980"/>
            <a:ext cx="84201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485900" y="3840480"/>
            <a:ext cx="69342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10/19/20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chemeClr val="tx1"/>
                </a:solidFill>
                <a:latin typeface="Arial Unicode MS"/>
                <a:cs typeface="Arial Unicode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chemeClr val="tx1"/>
                </a:solidFill>
                <a:latin typeface="Arial Unicode MS"/>
                <a:cs typeface="Arial Unicode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10/19/20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chemeClr val="tx1"/>
                </a:solidFill>
                <a:latin typeface="Arial Unicode MS"/>
                <a:cs typeface="Arial Unicode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95300" y="1577340"/>
            <a:ext cx="430911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01590" y="1577340"/>
            <a:ext cx="430911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10/19/20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chemeClr val="tx1"/>
                </a:solidFill>
                <a:latin typeface="Arial Unicode MS"/>
                <a:cs typeface="Arial Unicode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10/19/20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10/19/20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62813" y="1954479"/>
            <a:ext cx="9180372" cy="14160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0" i="0">
                <a:solidFill>
                  <a:schemeClr val="tx1"/>
                </a:solidFill>
                <a:latin typeface="Arial Unicode MS"/>
                <a:cs typeface="Arial Unicode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62813" y="1954479"/>
            <a:ext cx="9180372" cy="14160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0" i="0">
                <a:solidFill>
                  <a:schemeClr val="tx1"/>
                </a:solidFill>
                <a:latin typeface="Arial Unicode MS"/>
                <a:cs typeface="Arial Unicode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368040" y="6377940"/>
            <a:ext cx="31699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95300" y="6377940"/>
            <a:ext cx="22783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10/19/20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940672" y="6465214"/>
            <a:ext cx="231775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>
            <a:extLst>
              <a:ext uri="{FF2B5EF4-FFF2-40B4-BE49-F238E27FC236}">
                <a16:creationId xmlns:a16="http://schemas.microsoft.com/office/drawing/2014/main" id="{5545C7CC-5337-4BFD-8547-D6F3FEB77316}"/>
              </a:ext>
            </a:extLst>
          </p:cNvPr>
          <p:cNvSpPr txBox="1">
            <a:spLocks noChangeArrowheads="1"/>
          </p:cNvSpPr>
          <p:nvPr/>
        </p:nvSpPr>
        <p:spPr>
          <a:xfrm>
            <a:off x="322118" y="1681268"/>
            <a:ext cx="9418403" cy="206879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</a:pPr>
            <a:endParaRPr kumimoji="0" lang="en-US" altLang="ja-JP" sz="2800" b="1" kern="0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ctr">
              <a:lnSpc>
                <a:spcPct val="80000"/>
              </a:lnSpc>
            </a:pPr>
            <a:r>
              <a:rPr kumimoji="0" lang="ja-JP" altLang="en-US" sz="2800" b="1" kern="0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●●●●●●●●（演題名）</a:t>
            </a:r>
            <a:endParaRPr kumimoji="0" lang="en-US" altLang="ja-JP" sz="2800" b="1" kern="0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ctr">
              <a:lnSpc>
                <a:spcPct val="80000"/>
              </a:lnSpc>
            </a:pPr>
            <a:endParaRPr kumimoji="0" lang="en-US" altLang="ja-JP" sz="2800" b="1" kern="0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ctr">
              <a:lnSpc>
                <a:spcPct val="80000"/>
              </a:lnSpc>
            </a:pPr>
            <a:r>
              <a:rPr kumimoji="0" lang="ja-JP" altLang="en-US" sz="2800" kern="0" dirty="0">
                <a:latin typeface="Arial" panose="020B0604020202020204" pitchFamily="34" charset="0"/>
                <a:ea typeface="ＭＳ Ｐゴシック" panose="020B0600070205080204" pitchFamily="50" charset="-128"/>
              </a:rPr>
              <a:t>学会　太郎（氏名）</a:t>
            </a:r>
            <a:endParaRPr kumimoji="0" lang="en-US" altLang="ja-JP" sz="2800" kern="0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ctr">
              <a:lnSpc>
                <a:spcPct val="80000"/>
              </a:lnSpc>
            </a:pPr>
            <a:r>
              <a:rPr kumimoji="0" lang="ja-JP" altLang="en-US" sz="2800" kern="0" dirty="0">
                <a:latin typeface="Arial" panose="020B0604020202020204" pitchFamily="34" charset="0"/>
                <a:ea typeface="ＭＳ Ｐゴシック" panose="020B0600070205080204" pitchFamily="50" charset="-128"/>
              </a:rPr>
              <a:t>（●●病院　●●科）</a:t>
            </a:r>
            <a:endParaRPr kumimoji="0" lang="en-US" altLang="ja-JP" sz="2800" kern="0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ctr">
              <a:lnSpc>
                <a:spcPct val="80000"/>
              </a:lnSpc>
            </a:pPr>
            <a:endParaRPr kumimoji="0" lang="en-US" altLang="ja-JP" b="1" kern="0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80E5EE3A-B7A6-41D7-AC42-87F6A34C1BD6}"/>
              </a:ext>
            </a:extLst>
          </p:cNvPr>
          <p:cNvSpPr txBox="1"/>
          <p:nvPr/>
        </p:nvSpPr>
        <p:spPr>
          <a:xfrm>
            <a:off x="322118" y="166255"/>
            <a:ext cx="495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開示</a:t>
            </a:r>
            <a:r>
              <a:rPr lang="ja-JP" altLang="en-US" dirty="0"/>
              <a:t>すべき</a:t>
            </a:r>
            <a:r>
              <a:rPr lang="en-US" altLang="ja-JP" dirty="0"/>
              <a:t>COI</a:t>
            </a:r>
            <a:r>
              <a:rPr lang="ja-JP" altLang="en-US" dirty="0"/>
              <a:t>がない場合</a:t>
            </a:r>
            <a:endParaRPr kumimoji="1" lang="ja-JP" altLang="en-US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FF07F70-D3A8-47C4-A166-03469A20FB96}"/>
              </a:ext>
            </a:extLst>
          </p:cNvPr>
          <p:cNvSpPr txBox="1"/>
          <p:nvPr/>
        </p:nvSpPr>
        <p:spPr>
          <a:xfrm>
            <a:off x="8991600" y="6019800"/>
            <a:ext cx="7489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>
                <a:latin typeface="Century" panose="02040604050505020304" pitchFamily="18" charset="0"/>
              </a:rPr>
              <a:t>(</a:t>
            </a:r>
            <a:fld id="{0E1D957A-F64C-9541-99AB-193B34CF8160}" type="slidenum">
              <a:rPr kumimoji="1" lang="en-US" altLang="ja-JP" sz="3600" smtClean="0">
                <a:latin typeface="Century" panose="02040604050505020304" pitchFamily="18" charset="0"/>
              </a:rPr>
              <a:t>1</a:t>
            </a:fld>
            <a:r>
              <a:rPr kumimoji="1" lang="en-US" altLang="ja-JP" sz="3600" dirty="0">
                <a:latin typeface="Century" panose="02040604050505020304" pitchFamily="18" charset="0"/>
              </a:rPr>
              <a:t>)</a:t>
            </a:r>
            <a:endParaRPr kumimoji="1" lang="ja-JP" altLang="en-US" sz="3600" dirty="0">
              <a:latin typeface="Century" panose="02040604050505020304" pitchFamily="18" charset="0"/>
            </a:endParaRPr>
          </a:p>
        </p:txBody>
      </p:sp>
      <p:sp>
        <p:nvSpPr>
          <p:cNvPr id="17" name="Rectangle 2">
            <a:extLst>
              <a:ext uri="{FF2B5EF4-FFF2-40B4-BE49-F238E27FC236}">
                <a16:creationId xmlns:a16="http://schemas.microsoft.com/office/drawing/2014/main" id="{5757AA03-0C19-432C-AB72-D231C98AFE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119" y="856445"/>
            <a:ext cx="9418404" cy="68579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j-cs"/>
              </a:rPr>
              <a:t>筆頭演者の</a:t>
            </a:r>
            <a:r>
              <a:rPr kumimoji="0" lang="en-US" altLang="ja-JP" sz="320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j-cs"/>
              </a:rPr>
              <a:t>COI</a:t>
            </a:r>
            <a:r>
              <a:rPr kumimoji="0" lang="ja-JP" altLang="en-US" sz="320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j-cs"/>
              </a:rPr>
              <a:t>開示</a:t>
            </a:r>
            <a:endParaRPr kumimoji="0" lang="en-US" altLang="ja-JP" sz="140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ＭＳ Ｐゴシック" panose="020B0600070205080204" pitchFamily="50" charset="-128"/>
              <a:cs typeface="+mj-cs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DE037C30-47BA-4F44-93E9-C3A382B032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117" y="3868333"/>
            <a:ext cx="9418404" cy="784228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kern="0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筆頭演者は日本脳神経外科学会への</a:t>
            </a:r>
            <a:r>
              <a:rPr kumimoji="0" lang="en-US" altLang="ja-JP" sz="2000" kern="0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COI</a:t>
            </a:r>
            <a:r>
              <a:rPr kumimoji="0" lang="ja-JP" altLang="en-US" sz="2000" kern="0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自己申告を完了しています</a:t>
            </a:r>
            <a:r>
              <a:rPr kumimoji="0" lang="ja-JP" altLang="en-US" sz="2000" kern="0" dirty="0">
                <a:solidFill>
                  <a:schemeClr val="tx1"/>
                </a:solidFill>
                <a:latin typeface="Times New Roman"/>
                <a:ea typeface="ＭＳ Ｐゴシック" panose="020B0600070205080204" pitchFamily="50" charset="-128"/>
              </a:rPr>
              <a:t>。</a:t>
            </a:r>
            <a:endParaRPr kumimoji="0" lang="en-US" altLang="ja-JP" sz="2000" kern="0" dirty="0">
              <a:solidFill>
                <a:schemeClr val="tx1"/>
              </a:solidFill>
              <a:latin typeface="Times New Roman"/>
              <a:ea typeface="ＭＳ Ｐゴシック" panose="020B0600070205080204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kern="0" dirty="0">
                <a:solidFill>
                  <a:schemeClr val="tx1"/>
                </a:solidFill>
                <a:latin typeface="Times New Roman"/>
                <a:ea typeface="ＭＳ Ｐゴシック" panose="020B0600070205080204" pitchFamily="50" charset="-128"/>
              </a:rPr>
              <a:t>本演題の発表に関して開示す</a:t>
            </a:r>
            <a:r>
              <a:rPr kumimoji="0" lang="ja-JP" altLang="en-US" sz="2000" kern="0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べき</a:t>
            </a:r>
            <a:r>
              <a:rPr kumimoji="0" lang="en-US" altLang="ja-JP" sz="2000" kern="0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COI</a:t>
            </a:r>
            <a:r>
              <a:rPr kumimoji="0" lang="ja-JP" altLang="en-US" sz="2000" kern="0" dirty="0">
                <a:solidFill>
                  <a:schemeClr val="tx1"/>
                </a:solidFill>
                <a:latin typeface="Times New Roman"/>
                <a:ea typeface="ＭＳ Ｐゴシック" panose="020B0600070205080204" pitchFamily="50" charset="-128"/>
              </a:rPr>
              <a:t>はありません。</a:t>
            </a:r>
            <a:endParaRPr kumimoji="0" lang="en-US" altLang="ja-JP" sz="2000" kern="0" dirty="0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418391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462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108A3F97F938264CB3F336DBBFFABAEC" ma:contentTypeVersion="13" ma:contentTypeDescription="新しいドキュメントを作成します。" ma:contentTypeScope="" ma:versionID="3efc32ca58897ac7bcc2827498134404">
  <xsd:schema xmlns:xsd="http://www.w3.org/2001/XMLSchema" xmlns:xs="http://www.w3.org/2001/XMLSchema" xmlns:p="http://schemas.microsoft.com/office/2006/metadata/properties" xmlns:ns3="582c538a-2382-483c-aa93-e95f82394eda" xmlns:ns4="5da7a7f5-0ff7-44bb-994b-87cde383e350" targetNamespace="http://schemas.microsoft.com/office/2006/metadata/properties" ma:root="true" ma:fieldsID="355fa9de263bbb41d51cda87580b81e9" ns3:_="" ns4:_="">
    <xsd:import namespace="582c538a-2382-483c-aa93-e95f82394eda"/>
    <xsd:import namespace="5da7a7f5-0ff7-44bb-994b-87cde383e350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2c538a-2382-483c-aa93-e95f82394ed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有相手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共有相手の詳細情報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共有のヒントのハッシュ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a7a7f5-0ff7-44bb-994b-87cde383e35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E35547E-1833-4F00-899B-0AD708D6921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6D53398-BAD1-409B-8981-70F25D349D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82c538a-2382-483c-aa93-e95f82394eda"/>
    <ds:schemaRef ds:uri="5da7a7f5-0ff7-44bb-994b-87cde383e3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A458B12-2AEC-495C-916C-6E5F11B85C76}">
  <ds:schemaRefs>
    <ds:schemaRef ds:uri="http://www.w3.org/XML/1998/namespace"/>
    <ds:schemaRef ds:uri="http://schemas.microsoft.com/office/infopath/2007/PartnerControls"/>
    <ds:schemaRef ds:uri="http://purl.org/dc/elements/1.1/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5da7a7f5-0ff7-44bb-994b-87cde383e350"/>
    <ds:schemaRef ds:uri="582c538a-2382-483c-aa93-e95f82394eda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1657</TotalTime>
  <Words>70</Words>
  <Application>Microsoft Macintosh PowerPoint</Application>
  <PresentationFormat>A4 210 x 297 mm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Arial Unicode MS</vt:lpstr>
      <vt:lpstr>游ゴシック</vt:lpstr>
      <vt:lpstr>Arial</vt:lpstr>
      <vt:lpstr>Calibri</vt:lpstr>
      <vt:lpstr>Century</vt:lpstr>
      <vt:lpstr>Times New Roman</vt:lpstr>
      <vt:lpstr>Office Theme</vt:lpstr>
      <vt:lpstr>PowerPoint プレゼンテーション</vt:lpstr>
    </vt:vector>
  </TitlesOfParts>
  <Manager/>
  <Company>抄録アプリ普及会合同会社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subject/>
  <dc:creator>高橋邦明</dc:creator>
  <cp:keywords/>
  <dc:description/>
  <cp:lastModifiedBy>高橋佳世子</cp:lastModifiedBy>
  <cp:revision>70</cp:revision>
  <cp:lastPrinted>2020-08-31T07:35:14Z</cp:lastPrinted>
  <dcterms:created xsi:type="dcterms:W3CDTF">2020-04-15T03:49:57Z</dcterms:created>
  <dcterms:modified xsi:type="dcterms:W3CDTF">2020-10-19T06:59:50Z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2020-04-07T10:00:00Z</vt:filetime>
  </property>
  <property fmtid="{D5CDD505-2E9C-101B-9397-08002B2CF9AE}" pid="3" name="Creator">
    <vt:lpwstr>Microsoft® PowerPoint® 2019</vt:lpwstr>
  </property>
  <property fmtid="{D5CDD505-2E9C-101B-9397-08002B2CF9AE}" pid="4" name="LastSaved">
    <vt:filetime>2020-04-15T10:00:00Z</vt:filetime>
  </property>
  <property fmtid="{D5CDD505-2E9C-101B-9397-08002B2CF9AE}" pid="5" name="ContentTypeId">
    <vt:lpwstr>0x010100108A3F97F938264CB3F336DBBFFABAEC</vt:lpwstr>
  </property>
</Properties>
</file>