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様式1/2-1）開示すべき COI がない場合" id="{1F530F7E-EE38-4443-9F52-F9B559FB48E2}">
          <p14:sldIdLst>
            <p14:sldId id="256"/>
            <p14:sldId id="259"/>
          </p14:sldIdLst>
        </p14:section>
        <p14:section name="様式1-2）開示すべき COI がある場合" id="{CC8EED6D-63F6-4BA5-B6F8-57A6B398D41F}">
          <p14:sldIdLst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N006" initials="R" lastIdx="1" clrIdx="0">
    <p:extLst>
      <p:ext uri="{19B8F6BF-5375-455C-9EA6-DF929625EA0E}">
        <p15:presenceInfo xmlns:p15="http://schemas.microsoft.com/office/powerpoint/2012/main" userId="RN00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CC2"/>
    <a:srgbClr val="D5E9EB"/>
    <a:srgbClr val="005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940" y="36"/>
      </p:cViewPr>
      <p:guideLst/>
    </p:cSldViewPr>
  </p:slide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BF802-039E-4B6E-A75F-AF2E053AB843}" type="datetimeFigureOut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0A9A60-28A4-4097-91D6-3D751D073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740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0A9A60-28A4-4097-91D6-3D751D073BC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3090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8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D5E9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B3A7-3846-4409-926C-CF74AE06CBC0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556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6EC6-A880-4A33-9761-7EDFB065BE0B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059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8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D5E9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E85B-E50E-434D-87F3-9B604C1EC7B9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5865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E1FE-E122-425E-9B0D-0FB63D1A3C68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251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8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D5E9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5BEDB-383E-4664-A5AB-1812CDA646BE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5763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393E-8192-4071-AB5D-98E4FF3A963A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050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9E993-FE68-421B-8C34-AB20E3ECD4E4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4293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9A0A3-80D9-4114-86D0-AF34B045794D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445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8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D5E9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F935-B41B-49EA-99D9-B0AD959D86B5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400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008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D5E9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0C838F36-D015-4BA6-B640-AE0DC1A2156F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392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008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D5E9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5AA2D-F724-4D50-9F15-8A3CDBC25031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994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8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rgbClr val="D5E9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D9312CC-07BE-46E4-96E6-2B21DD977864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rgbClr val="005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- 日本義肢装具学会"/>
          <p:cNvSpPr txBox="1">
            <a:spLocks/>
          </p:cNvSpPr>
          <p:nvPr userDrawn="1"/>
        </p:nvSpPr>
        <p:spPr>
          <a:xfrm>
            <a:off x="1" y="6400800"/>
            <a:ext cx="9143999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ctr" defTabSz="914400" rtl="0" eaLnBrk="1" latinLnBrk="0" hangingPunct="1">
              <a:defRPr kumimoji="1"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000" spc="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日本義肢装具学会</a:t>
            </a:r>
            <a:endParaRPr lang="ja-JP" altLang="en-US" sz="1000" spc="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710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- 様式1-1）開示すべき COI がない場合"/>
          <p:cNvSpPr txBox="1"/>
          <p:nvPr/>
        </p:nvSpPr>
        <p:spPr>
          <a:xfrm>
            <a:off x="5072204" y="286603"/>
            <a:ext cx="329455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lang="en-US" altLang="ja-JP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-1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）開示すべき 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がない場合</a:t>
            </a:r>
            <a:endParaRPr lang="en-US" altLang="ja-JP" sz="15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500" dirty="0">
                <a:solidFill>
                  <a:srgbClr val="005F9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↑　利用時に削除ください</a:t>
            </a:r>
          </a:p>
        </p:txBody>
      </p:sp>
      <p:sp>
        <p:nvSpPr>
          <p:cNvPr id="10" name="Title - 演題名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義手利用者の</a:t>
            </a:r>
            <a:r>
              <a:rPr lang="en-US" altLang="ja-JP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QOL</a:t>
            </a:r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調査（演題名）</a:t>
            </a:r>
          </a:p>
        </p:txBody>
      </p:sp>
      <p:sp>
        <p:nvSpPr>
          <p:cNvPr id="11" name="Text - 施設名"/>
          <p:cNvSpPr txBox="1"/>
          <p:nvPr/>
        </p:nvSpPr>
        <p:spPr>
          <a:xfrm>
            <a:off x="1" y="32400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義肢装具</a:t>
            </a:r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病院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施設名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12" name="Text - 氏名"/>
          <p:cNvSpPr txBox="1"/>
          <p:nvPr/>
        </p:nvSpPr>
        <p:spPr>
          <a:xfrm>
            <a:off x="0" y="3960000"/>
            <a:ext cx="9144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義肢　太郎（氏名）</a:t>
            </a:r>
          </a:p>
        </p:txBody>
      </p:sp>
      <p:sp>
        <p:nvSpPr>
          <p:cNvPr id="6" name="Text - 本演題の発表に関して開示すべき COI はありません"/>
          <p:cNvSpPr txBox="1"/>
          <p:nvPr/>
        </p:nvSpPr>
        <p:spPr>
          <a:xfrm>
            <a:off x="0" y="5722885"/>
            <a:ext cx="9144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本演題の発表に関して開示すべき 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はありません</a:t>
            </a:r>
          </a:p>
        </p:txBody>
      </p:sp>
    </p:spTree>
    <p:extLst>
      <p:ext uri="{BB962C8B-B14F-4D97-AF65-F5344CB8AC3E}">
        <p14:creationId xmlns:p14="http://schemas.microsoft.com/office/powerpoint/2010/main" val="3956111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- 様式1-2）開示すべき COI がない場合"/>
          <p:cNvSpPr txBox="1"/>
          <p:nvPr/>
        </p:nvSpPr>
        <p:spPr>
          <a:xfrm>
            <a:off x="5072268" y="286603"/>
            <a:ext cx="329449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lang="en-US" altLang="ja-JP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-2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）開示すべき 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がない場合</a:t>
            </a:r>
            <a:endParaRPr lang="en-US" altLang="ja-JP" sz="15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500" dirty="0">
                <a:solidFill>
                  <a:srgbClr val="005F9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↑　利用時に削除ください</a:t>
            </a:r>
          </a:p>
        </p:txBody>
      </p:sp>
      <p:sp>
        <p:nvSpPr>
          <p:cNvPr id="10" name="Title - 筆頭演者のCOI開示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筆頭演者の</a:t>
            </a:r>
            <a:r>
              <a:rPr lang="en-US" altLang="ja-JP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</a:t>
            </a:r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開示</a:t>
            </a:r>
          </a:p>
        </p:txBody>
      </p:sp>
      <p:sp>
        <p:nvSpPr>
          <p:cNvPr id="11" name="Text - 施設名"/>
          <p:cNvSpPr txBox="1"/>
          <p:nvPr/>
        </p:nvSpPr>
        <p:spPr>
          <a:xfrm>
            <a:off x="0" y="32400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義肢装具</a:t>
            </a:r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病院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施設名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12" name="Text - 氏名"/>
          <p:cNvSpPr txBox="1"/>
          <p:nvPr/>
        </p:nvSpPr>
        <p:spPr>
          <a:xfrm>
            <a:off x="0" y="3960000"/>
            <a:ext cx="9144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義肢　太郎（氏名）</a:t>
            </a:r>
          </a:p>
        </p:txBody>
      </p:sp>
      <p:sp>
        <p:nvSpPr>
          <p:cNvPr id="8" name="Text - 本演題の発表に関して開示すべき COI はありません"/>
          <p:cNvSpPr txBox="1"/>
          <p:nvPr/>
        </p:nvSpPr>
        <p:spPr>
          <a:xfrm>
            <a:off x="0" y="5722885"/>
            <a:ext cx="9144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本演題の発表に関して開示すべき 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はありません</a:t>
            </a:r>
          </a:p>
        </p:txBody>
      </p:sp>
    </p:spTree>
    <p:extLst>
      <p:ext uri="{BB962C8B-B14F-4D97-AF65-F5344CB8AC3E}">
        <p14:creationId xmlns:p14="http://schemas.microsoft.com/office/powerpoint/2010/main" val="2254010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- 様式2-1）開示すべき COI がある場合"/>
          <p:cNvSpPr txBox="1"/>
          <p:nvPr/>
        </p:nvSpPr>
        <p:spPr>
          <a:xfrm>
            <a:off x="5091504" y="286603"/>
            <a:ext cx="327525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lang="en-US" altLang="ja-JP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-1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）開示すべき 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がある場合</a:t>
            </a:r>
            <a:endParaRPr lang="en-US" altLang="ja-JP" sz="15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500" dirty="0">
                <a:solidFill>
                  <a:srgbClr val="005F9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↑　利用時に削除ください</a:t>
            </a:r>
          </a:p>
        </p:txBody>
      </p:sp>
      <p:sp>
        <p:nvSpPr>
          <p:cNvPr id="4" name="Title - 演題名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義手利用者の</a:t>
            </a:r>
            <a:r>
              <a:rPr lang="en-US" altLang="ja-JP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QOL</a:t>
            </a:r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調査（演題名）</a:t>
            </a:r>
          </a:p>
        </p:txBody>
      </p:sp>
      <p:sp>
        <p:nvSpPr>
          <p:cNvPr id="11" name="Text - 施設名"/>
          <p:cNvSpPr txBox="1"/>
          <p:nvPr/>
        </p:nvSpPr>
        <p:spPr>
          <a:xfrm>
            <a:off x="0" y="32400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義肢装具</a:t>
            </a:r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病院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施設名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12" name="Text - 氏名"/>
          <p:cNvSpPr txBox="1"/>
          <p:nvPr/>
        </p:nvSpPr>
        <p:spPr>
          <a:xfrm>
            <a:off x="0" y="3960000"/>
            <a:ext cx="9144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義肢　太郎（氏名）</a:t>
            </a:r>
          </a:p>
        </p:txBody>
      </p:sp>
      <p:sp>
        <p:nvSpPr>
          <p:cNvPr id="9" name="Text - 筆頭演者は日本義肢装具学会への COI 自己申告を完了しています"/>
          <p:cNvSpPr txBox="1"/>
          <p:nvPr/>
        </p:nvSpPr>
        <p:spPr>
          <a:xfrm>
            <a:off x="0" y="5722885"/>
            <a:ext cx="9144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筆頭演者は</a:t>
            </a:r>
            <a:r>
              <a:rPr lang="zh-CN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日本義肢装具学会</a:t>
            </a:r>
            <a:r>
              <a:rPr lang="ja-JP" altLang="en-US" sz="1500" dirty="0" err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への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自己申告を完了しています</a:t>
            </a:r>
            <a:endParaRPr lang="ja-JP" altLang="en-US" sz="15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0713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- 様式2-2）開示すべき COI がある場合"/>
          <p:cNvSpPr txBox="1"/>
          <p:nvPr/>
        </p:nvSpPr>
        <p:spPr>
          <a:xfrm>
            <a:off x="5091504" y="286603"/>
            <a:ext cx="327525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lang="en-US" altLang="ja-JP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-2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）開示すべき 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がある場合</a:t>
            </a:r>
            <a:endParaRPr lang="en-US" altLang="ja-JP" sz="15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500" dirty="0">
                <a:solidFill>
                  <a:srgbClr val="005F9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↑　利用時に削除ください</a:t>
            </a:r>
          </a:p>
        </p:txBody>
      </p:sp>
      <p:sp>
        <p:nvSpPr>
          <p:cNvPr id="4" name="Title - 筆頭演者の COI 開示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筆頭演者の </a:t>
            </a:r>
            <a:r>
              <a:rPr lang="en-US" altLang="ja-JP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開示</a:t>
            </a:r>
          </a:p>
        </p:txBody>
      </p:sp>
      <p:sp>
        <p:nvSpPr>
          <p:cNvPr id="7" name="Text - 日本義肢装具学会への COI 自己申告を完了しており、昨年 1 月～12 月において本講演に関して開示すべき COI は以下の通りです"/>
          <p:cNvSpPr>
            <a:spLocks noGrp="1"/>
          </p:cNvSpPr>
          <p:nvPr>
            <p:ph type="body" orient="vert" idx="1"/>
          </p:nvPr>
        </p:nvSpPr>
        <p:spPr>
          <a:xfrm>
            <a:off x="1408430" y="2099734"/>
            <a:ext cx="6327140" cy="541866"/>
          </a:xfrm>
        </p:spPr>
        <p:txBody>
          <a:bodyPr vert="horz">
            <a:noAutofit/>
          </a:bodyPr>
          <a:lstStyle/>
          <a:p>
            <a:pPr>
              <a:lnSpc>
                <a:spcPts val="1500"/>
              </a:lnSpc>
            </a:pPr>
            <a:r>
              <a:rPr lang="zh-CN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日本義肢装具学会</a:t>
            </a:r>
            <a:r>
              <a:rPr lang="ja-JP" altLang="en-US" sz="1500" b="1" dirty="0" err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への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自己申告を完了しており、</a:t>
            </a:r>
            <a:endParaRPr lang="en-US" altLang="ja-JP" sz="15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昨年 </a:t>
            </a:r>
            <a:r>
              <a:rPr lang="en-US" altLang="ja-JP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 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月～</a:t>
            </a:r>
            <a:r>
              <a:rPr lang="en-US" altLang="ja-JP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 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月において本講演に関して開示すべき </a:t>
            </a:r>
            <a:r>
              <a:rPr lang="en-US" altLang="ja-JP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は以下の通りです</a:t>
            </a:r>
          </a:p>
        </p:txBody>
      </p:sp>
      <p:sp>
        <p:nvSpPr>
          <p:cNvPr id="8" name="Text - COI開示内容"/>
          <p:cNvSpPr txBox="1">
            <a:spLocks/>
          </p:cNvSpPr>
          <p:nvPr/>
        </p:nvSpPr>
        <p:spPr>
          <a:xfrm>
            <a:off x="1782000" y="3003975"/>
            <a:ext cx="5580000" cy="2025227"/>
          </a:xfrm>
          <a:prstGeom prst="rect">
            <a:avLst/>
          </a:prstGeom>
        </p:spPr>
        <p:txBody>
          <a:bodyPr vert="horz" lIns="45720" tIns="0" rIns="45720" bIns="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ts val="1500"/>
              </a:lnSpc>
              <a:buClr>
                <a:srgbClr val="005F9F"/>
              </a:buClr>
              <a:buFont typeface="+mj-lt"/>
              <a:buAutoNum type="arabicPeriod"/>
            </a:pP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役員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顧問職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なし</a:t>
            </a:r>
            <a:endParaRPr lang="en-US" altLang="ja-JP" sz="15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indent="-342900">
              <a:lnSpc>
                <a:spcPts val="1500"/>
              </a:lnSpc>
              <a:buClr>
                <a:srgbClr val="005F9F"/>
              </a:buClr>
              <a:buFont typeface="+mj-lt"/>
              <a:buAutoNum type="arabicPeriod"/>
            </a:pP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株の保有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なし</a:t>
            </a:r>
            <a:endParaRPr lang="en-US" altLang="ja-JP" sz="15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indent="-342900">
              <a:lnSpc>
                <a:spcPts val="1500"/>
              </a:lnSpc>
              <a:buClr>
                <a:srgbClr val="005F9F"/>
              </a:buClr>
              <a:buFont typeface="+mj-lt"/>
              <a:buAutoNum type="arabicPeriod"/>
            </a:pP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特許権使用料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なし</a:t>
            </a:r>
            <a:endParaRPr lang="en-US" altLang="ja-JP" sz="15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indent="-342900">
              <a:lnSpc>
                <a:spcPts val="1500"/>
              </a:lnSpc>
              <a:buClr>
                <a:srgbClr val="005F9F"/>
              </a:buClr>
              <a:buFont typeface="+mj-lt"/>
              <a:buAutoNum type="arabicPeriod"/>
            </a:pP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講演料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あり（○○製薬）</a:t>
            </a:r>
            <a:endParaRPr lang="en-US" altLang="ja-JP" sz="15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indent="-342900">
              <a:lnSpc>
                <a:spcPts val="1500"/>
              </a:lnSpc>
              <a:buClr>
                <a:srgbClr val="005F9F"/>
              </a:buClr>
              <a:buFont typeface="+mj-lt"/>
              <a:buAutoNum type="arabicPeriod"/>
            </a:pP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原稿料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なし</a:t>
            </a:r>
            <a:endParaRPr lang="en-US" altLang="ja-JP" sz="15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indent="-342900">
              <a:lnSpc>
                <a:spcPts val="1500"/>
              </a:lnSpc>
              <a:buClr>
                <a:srgbClr val="005F9F"/>
              </a:buClr>
              <a:buFont typeface="+mj-lt"/>
              <a:buAutoNum type="arabicPeriod"/>
            </a:pP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研究費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あり（○○製薬） </a:t>
            </a:r>
          </a:p>
        </p:txBody>
      </p:sp>
      <p:sp>
        <p:nvSpPr>
          <p:cNvPr id="9" name="Text - 施設名"/>
          <p:cNvSpPr txBox="1">
            <a:spLocks/>
          </p:cNvSpPr>
          <p:nvPr/>
        </p:nvSpPr>
        <p:spPr>
          <a:xfrm>
            <a:off x="0" y="5400001"/>
            <a:ext cx="9144000" cy="159173"/>
          </a:xfrm>
          <a:prstGeom prst="rect">
            <a:avLst/>
          </a:prstGeom>
        </p:spPr>
        <p:txBody>
          <a:bodyPr vert="horz" lIns="45720" tIns="0" rIns="45720" bIns="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500"/>
              </a:lnSpc>
              <a:buNone/>
            </a:pPr>
            <a:r>
              <a:rPr lang="zh-TW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義肢装具</a:t>
            </a:r>
            <a:r>
              <a:rPr lang="zh-TW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病院（施設名）</a:t>
            </a:r>
            <a:endParaRPr lang="ja-JP" altLang="en-US" sz="15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Text - 氏名"/>
          <p:cNvSpPr txBox="1"/>
          <p:nvPr/>
        </p:nvSpPr>
        <p:spPr>
          <a:xfrm>
            <a:off x="0" y="57600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義肢　太郎（氏名）</a:t>
            </a:r>
            <a:endParaRPr lang="ja-JP" altLang="en-US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5788937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130314</TotalTime>
  <Words>257</Words>
  <Application>Microsoft Office PowerPoint</Application>
  <PresentationFormat>画面に合わせる (4:3)</PresentationFormat>
  <Paragraphs>32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Meiryo UI</vt:lpstr>
      <vt:lpstr>Calibri</vt:lpstr>
      <vt:lpstr>Calibri Light</vt:lpstr>
      <vt:lpstr>レトロスペクト</vt:lpstr>
      <vt:lpstr>義手利用者のQOL調査（演題名）</vt:lpstr>
      <vt:lpstr>筆頭演者のCOI開示</vt:lpstr>
      <vt:lpstr>義手利用者のQOL調査（演題名）</vt:lpstr>
      <vt:lpstr>筆頭演者の COI 開示</vt:lpstr>
    </vt:vector>
  </TitlesOfParts>
  <Company>neographics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RN006</dc:creator>
  <cp:lastModifiedBy>吉原 陽子 (Yoko Yoshihara)</cp:lastModifiedBy>
  <cp:revision>11</cp:revision>
  <dcterms:created xsi:type="dcterms:W3CDTF">2016-05-29T15:01:50Z</dcterms:created>
  <dcterms:modified xsi:type="dcterms:W3CDTF">2024-07-31T06:37:18Z</dcterms:modified>
</cp:coreProperties>
</file>