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6360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6" autoAdjust="0"/>
    <p:restoredTop sz="94660"/>
  </p:normalViewPr>
  <p:slideViewPr>
    <p:cSldViewPr snapToGrid="0">
      <p:cViewPr varScale="1">
        <p:scale>
          <a:sx n="20" d="100"/>
          <a:sy n="20" d="100"/>
        </p:scale>
        <p:origin x="24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703" y="7070108"/>
            <a:ext cx="18390632" cy="15040222"/>
          </a:xfrm>
        </p:spPr>
        <p:txBody>
          <a:bodyPr anchor="b"/>
          <a:lstStyle>
            <a:lvl1pPr algn="ctr"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05" y="22690338"/>
            <a:ext cx="16227029" cy="10430151"/>
          </a:xfrm>
        </p:spPr>
        <p:txBody>
          <a:bodyPr/>
          <a:lstStyle>
            <a:lvl1pPr marL="0" indent="0" algn="ctr">
              <a:buNone/>
              <a:defRPr sz="5679"/>
            </a:lvl1pPr>
            <a:lvl2pPr marL="1081781" indent="0" algn="ctr">
              <a:buNone/>
              <a:defRPr sz="4732"/>
            </a:lvl2pPr>
            <a:lvl3pPr marL="2163562" indent="0" algn="ctr">
              <a:buNone/>
              <a:defRPr sz="4259"/>
            </a:lvl3pPr>
            <a:lvl4pPr marL="3245343" indent="0" algn="ctr">
              <a:buNone/>
              <a:defRPr sz="3786"/>
            </a:lvl4pPr>
            <a:lvl5pPr marL="4327124" indent="0" algn="ctr">
              <a:buNone/>
              <a:defRPr sz="3786"/>
            </a:lvl5pPr>
            <a:lvl6pPr marL="5408905" indent="0" algn="ctr">
              <a:buNone/>
              <a:defRPr sz="3786"/>
            </a:lvl6pPr>
            <a:lvl7pPr marL="6490686" indent="0" algn="ctr">
              <a:buNone/>
              <a:defRPr sz="3786"/>
            </a:lvl7pPr>
            <a:lvl8pPr marL="7572466" indent="0" algn="ctr">
              <a:buNone/>
              <a:defRPr sz="3786"/>
            </a:lvl8pPr>
            <a:lvl9pPr marL="8654247" indent="0" algn="ctr">
              <a:buNone/>
              <a:defRPr sz="37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1" y="2300034"/>
            <a:ext cx="4665271" cy="366105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300034"/>
            <a:ext cx="13725362" cy="366105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0770172"/>
            <a:ext cx="18661083" cy="17970262"/>
          </a:xfrm>
        </p:spPr>
        <p:txBody>
          <a:bodyPr anchor="b"/>
          <a:lstStyle>
            <a:lvl1pPr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28910440"/>
            <a:ext cx="18661083" cy="9450136"/>
          </a:xfrm>
        </p:spPr>
        <p:txBody>
          <a:bodyPr/>
          <a:lstStyle>
            <a:lvl1pPr marL="0" indent="0">
              <a:buNone/>
              <a:defRPr sz="5679">
                <a:solidFill>
                  <a:schemeClr val="tx1"/>
                </a:solidFill>
              </a:defRPr>
            </a:lvl1pPr>
            <a:lvl2pPr marL="1081781" indent="0">
              <a:buNone/>
              <a:defRPr sz="4732">
                <a:solidFill>
                  <a:schemeClr val="tx1">
                    <a:tint val="75000"/>
                  </a:schemeClr>
                </a:solidFill>
              </a:defRPr>
            </a:lvl2pPr>
            <a:lvl3pPr marL="2163562" indent="0">
              <a:buNone/>
              <a:defRPr sz="4259">
                <a:solidFill>
                  <a:schemeClr val="tx1">
                    <a:tint val="75000"/>
                  </a:schemeClr>
                </a:solidFill>
              </a:defRPr>
            </a:lvl3pPr>
            <a:lvl4pPr marL="3245343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4pPr>
            <a:lvl5pPr marL="4327124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5pPr>
            <a:lvl6pPr marL="5408905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6pPr>
            <a:lvl7pPr marL="649068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7pPr>
            <a:lvl8pPr marL="757246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8pPr>
            <a:lvl9pPr marL="8654247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8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300044"/>
            <a:ext cx="18661083" cy="8350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0590160"/>
            <a:ext cx="9153057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5780233"/>
            <a:ext cx="9153057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0590160"/>
            <a:ext cx="9198134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5780233"/>
            <a:ext cx="9198134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6220102"/>
            <a:ext cx="10953244" cy="30700453"/>
          </a:xfrm>
        </p:spPr>
        <p:txBody>
          <a:bodyPr/>
          <a:lstStyle>
            <a:lvl1pPr>
              <a:defRPr sz="7572"/>
            </a:lvl1pPr>
            <a:lvl2pPr>
              <a:defRPr sz="6625"/>
            </a:lvl2pPr>
            <a:lvl3pPr>
              <a:defRPr sz="5679"/>
            </a:lvl3pPr>
            <a:lvl4pPr>
              <a:defRPr sz="4732"/>
            </a:lvl4pPr>
            <a:lvl5pPr>
              <a:defRPr sz="4732"/>
            </a:lvl5pPr>
            <a:lvl6pPr>
              <a:defRPr sz="4732"/>
            </a:lvl6pPr>
            <a:lvl7pPr>
              <a:defRPr sz="4732"/>
            </a:lvl7pPr>
            <a:lvl8pPr>
              <a:defRPr sz="4732"/>
            </a:lvl8pPr>
            <a:lvl9pPr>
              <a:defRPr sz="4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6220102"/>
            <a:ext cx="10953244" cy="30700453"/>
          </a:xfrm>
        </p:spPr>
        <p:txBody>
          <a:bodyPr anchor="t"/>
          <a:lstStyle>
            <a:lvl1pPr marL="0" indent="0">
              <a:buNone/>
              <a:defRPr sz="7572"/>
            </a:lvl1pPr>
            <a:lvl2pPr marL="1081781" indent="0">
              <a:buNone/>
              <a:defRPr sz="6625"/>
            </a:lvl2pPr>
            <a:lvl3pPr marL="2163562" indent="0">
              <a:buNone/>
              <a:defRPr sz="5679"/>
            </a:lvl3pPr>
            <a:lvl4pPr marL="3245343" indent="0">
              <a:buNone/>
              <a:defRPr sz="4732"/>
            </a:lvl4pPr>
            <a:lvl5pPr marL="4327124" indent="0">
              <a:buNone/>
              <a:defRPr sz="4732"/>
            </a:lvl5pPr>
            <a:lvl6pPr marL="5408905" indent="0">
              <a:buNone/>
              <a:defRPr sz="4732"/>
            </a:lvl6pPr>
            <a:lvl7pPr marL="6490686" indent="0">
              <a:buNone/>
              <a:defRPr sz="4732"/>
            </a:lvl7pPr>
            <a:lvl8pPr marL="7572466" indent="0">
              <a:buNone/>
              <a:defRPr sz="4732"/>
            </a:lvl8pPr>
            <a:lvl9pPr marL="8654247" indent="0">
              <a:buNone/>
              <a:defRPr sz="4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300044"/>
            <a:ext cx="1866108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1500170"/>
            <a:ext cx="1866108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0040601"/>
            <a:ext cx="730216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3562" rtl="0" eaLnBrk="1" latinLnBrk="0" hangingPunct="1">
        <a:lnSpc>
          <a:spcPct val="90000"/>
        </a:lnSpc>
        <a:spcBef>
          <a:spcPct val="0"/>
        </a:spcBef>
        <a:buNone/>
        <a:defRPr kumimoji="1" sz="10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890" indent="-540890" algn="l" defTabSz="2163562" rtl="0" eaLnBrk="1" latinLnBrk="0" hangingPunct="1">
        <a:lnSpc>
          <a:spcPct val="90000"/>
        </a:lnSpc>
        <a:spcBef>
          <a:spcPts val="2366"/>
        </a:spcBef>
        <a:buFont typeface="Arial" panose="020B0604020202020204" pitchFamily="34" charset="0"/>
        <a:buChar char="•"/>
        <a:defRPr kumimoji="1" sz="6625" kern="1200">
          <a:solidFill>
            <a:schemeClr val="tx1"/>
          </a:solidFill>
          <a:latin typeface="+mn-lt"/>
          <a:ea typeface="+mn-ea"/>
          <a:cs typeface="+mn-cs"/>
        </a:defRPr>
      </a:lvl1pPr>
      <a:lvl2pPr marL="1622671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5679" kern="1200">
          <a:solidFill>
            <a:schemeClr val="tx1"/>
          </a:solidFill>
          <a:latin typeface="+mn-lt"/>
          <a:ea typeface="+mn-ea"/>
          <a:cs typeface="+mn-cs"/>
        </a:defRPr>
      </a:lvl2pPr>
      <a:lvl3pPr marL="2704452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732" kern="1200">
          <a:solidFill>
            <a:schemeClr val="tx1"/>
          </a:solidFill>
          <a:latin typeface="+mn-lt"/>
          <a:ea typeface="+mn-ea"/>
          <a:cs typeface="+mn-cs"/>
        </a:defRPr>
      </a:lvl3pPr>
      <a:lvl4pPr marL="3786233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868014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949795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7031576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8113357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9195138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1081781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163562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3pPr>
      <a:lvl4pPr marL="3245343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327124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408905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649068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757246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8654247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P</a:t>
            </a:r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〇</a:t>
            </a:r>
            <a:r>
              <a:rPr kumimoji="1" lang="en-US" altLang="ja-JP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-</a:t>
            </a:r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〇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7999" y="0"/>
            <a:ext cx="16848039" cy="478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4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54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8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5FD6A0-E8ED-4027-83DF-205B5EA44CB9}"/>
              </a:ext>
            </a:extLst>
          </p:cNvPr>
          <p:cNvSpPr txBox="1"/>
          <p:nvPr/>
        </p:nvSpPr>
        <p:spPr>
          <a:xfrm>
            <a:off x="1617175" y="40344738"/>
            <a:ext cx="187024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>
                <a:solidFill>
                  <a:srgbClr val="FF0000"/>
                </a:solidFill>
              </a:rPr>
              <a:t>ポスター内に</a:t>
            </a:r>
            <a:r>
              <a:rPr kumimoji="1" lang="en-US" altLang="ja-JP" sz="10000" dirty="0">
                <a:solidFill>
                  <a:srgbClr val="FF0000"/>
                </a:solidFill>
              </a:rPr>
              <a:t>COI</a:t>
            </a:r>
            <a:r>
              <a:rPr kumimoji="1" lang="ja-JP" altLang="en-US" sz="10000" dirty="0">
                <a:solidFill>
                  <a:srgbClr val="FF0000"/>
                </a:solidFill>
              </a:rPr>
              <a:t>記載が必要です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63E87EA-F8AE-4D0A-A3C0-EED8F847B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32" y="5378272"/>
            <a:ext cx="9239326" cy="63946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9F5380A-46A3-4C40-8E99-9D4A078E7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0382" y="5378272"/>
            <a:ext cx="9239325" cy="63860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94343F1-0EFA-4D3E-98C6-E460CB87B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923" y="9233505"/>
            <a:ext cx="9600548" cy="66446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3339862" y="18888239"/>
            <a:ext cx="1757872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40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P</a:t>
            </a:r>
            <a:r>
              <a:rPr kumimoji="1" lang="ja-JP" altLang="en-US" sz="96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〇</a:t>
            </a:r>
            <a:r>
              <a:rPr kumimoji="1" lang="en-US" altLang="ja-JP" sz="96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-</a:t>
            </a:r>
            <a:r>
              <a:rPr kumimoji="1" lang="ja-JP" altLang="en-US" sz="96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〇</a:t>
            </a:r>
            <a:endParaRPr kumimoji="1" lang="en-US" altLang="ja-JP" sz="96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7999" y="0"/>
            <a:ext cx="16848039" cy="478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4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新潟手の外科研究所病院　</a:t>
            </a:r>
            <a:r>
              <a:rPr kumimoji="1" lang="zh-CN" altLang="en-US" sz="54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整形外科</a:t>
            </a:r>
            <a:endParaRPr kumimoji="1" lang="en-US" altLang="zh-CN" sz="54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8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坪川　直人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898966" y="5613721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あい整形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898966" y="8470686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あい整形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898966" y="11635427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あい整形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898966" y="15107945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あい整形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898966" y="18888239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あい整形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898966" y="22976310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あい整形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898966" y="27372157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あい整形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898966" y="32075781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あい整形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898966" y="37087185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あい整形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794069-6E97-4D95-8DA8-1DEED2914712}"/>
              </a:ext>
            </a:extLst>
          </p:cNvPr>
          <p:cNvSpPr txBox="1"/>
          <p:nvPr/>
        </p:nvSpPr>
        <p:spPr>
          <a:xfrm>
            <a:off x="19762371" y="12111147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20cm</a:t>
            </a:r>
            <a:endParaRPr kumimoji="1" lang="ja-JP" altLang="en-US" sz="6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5A9550-E9CD-42DE-B975-298E1EE520A5}"/>
              </a:ext>
            </a:extLst>
          </p:cNvPr>
          <p:cNvSpPr txBox="1"/>
          <p:nvPr/>
        </p:nvSpPr>
        <p:spPr>
          <a:xfrm>
            <a:off x="13476091" y="16218978"/>
            <a:ext cx="2876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26.67cm</a:t>
            </a:r>
            <a:endParaRPr kumimoji="1" lang="ja-JP" altLang="en-US" sz="6000" dirty="0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9306DEB-2685-44B4-BA28-0F5131043C2A}"/>
              </a:ext>
            </a:extLst>
          </p:cNvPr>
          <p:cNvCxnSpPr>
            <a:cxnSpLocks/>
          </p:cNvCxnSpPr>
          <p:nvPr/>
        </p:nvCxnSpPr>
        <p:spPr>
          <a:xfrm>
            <a:off x="16437156" y="16663921"/>
            <a:ext cx="33252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915E3C8-AC28-4241-BFAD-3CC959568C04}"/>
              </a:ext>
            </a:extLst>
          </p:cNvPr>
          <p:cNvCxnSpPr>
            <a:cxnSpLocks/>
          </p:cNvCxnSpPr>
          <p:nvPr/>
        </p:nvCxnSpPr>
        <p:spPr>
          <a:xfrm flipH="1">
            <a:off x="10065921" y="16630328"/>
            <a:ext cx="327634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DBC66CE-F9D6-4B12-8BC0-7576C9891D48}"/>
              </a:ext>
            </a:extLst>
          </p:cNvPr>
          <p:cNvCxnSpPr>
            <a:cxnSpLocks/>
          </p:cNvCxnSpPr>
          <p:nvPr/>
        </p:nvCxnSpPr>
        <p:spPr>
          <a:xfrm flipV="1">
            <a:off x="20427778" y="8994716"/>
            <a:ext cx="0" cy="30300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0F90ED9-541B-4748-AC15-7A08E1737542}"/>
              </a:ext>
            </a:extLst>
          </p:cNvPr>
          <p:cNvCxnSpPr>
            <a:cxnSpLocks/>
          </p:cNvCxnSpPr>
          <p:nvPr/>
        </p:nvCxnSpPr>
        <p:spPr>
          <a:xfrm>
            <a:off x="20427778" y="13213222"/>
            <a:ext cx="0" cy="30300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9A4E46-2EEA-4F5C-B81C-9CE0502494A2}"/>
              </a:ext>
            </a:extLst>
          </p:cNvPr>
          <p:cNvSpPr txBox="1"/>
          <p:nvPr/>
        </p:nvSpPr>
        <p:spPr>
          <a:xfrm>
            <a:off x="9650400" y="41385985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60cm</a:t>
            </a:r>
            <a:endParaRPr kumimoji="1" lang="ja-JP" altLang="en-US" sz="6000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6B0BF3F-B136-4A35-92C9-C839EEABAABE}"/>
              </a:ext>
            </a:extLst>
          </p:cNvPr>
          <p:cNvCxnSpPr>
            <a:cxnSpLocks/>
          </p:cNvCxnSpPr>
          <p:nvPr/>
        </p:nvCxnSpPr>
        <p:spPr>
          <a:xfrm>
            <a:off x="11813483" y="41991857"/>
            <a:ext cx="98519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E4D97E-8625-4BAA-8613-E0FD8CD6E436}"/>
              </a:ext>
            </a:extLst>
          </p:cNvPr>
          <p:cNvCxnSpPr>
            <a:cxnSpLocks/>
          </p:cNvCxnSpPr>
          <p:nvPr/>
        </p:nvCxnSpPr>
        <p:spPr>
          <a:xfrm flipH="1">
            <a:off x="0" y="41991857"/>
            <a:ext cx="9381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1F914E9-3348-4A47-99E0-4CBE6C7B7DE1}"/>
              </a:ext>
            </a:extLst>
          </p:cNvPr>
          <p:cNvSpPr txBox="1"/>
          <p:nvPr/>
        </p:nvSpPr>
        <p:spPr>
          <a:xfrm>
            <a:off x="438051" y="21356723"/>
            <a:ext cx="3265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106.67cm</a:t>
            </a:r>
            <a:endParaRPr kumimoji="1" lang="ja-JP" altLang="en-US" sz="60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33473E7-4D1C-42CC-AE6F-97408C5D22F5}"/>
              </a:ext>
            </a:extLst>
          </p:cNvPr>
          <p:cNvCxnSpPr>
            <a:cxnSpLocks/>
          </p:cNvCxnSpPr>
          <p:nvPr/>
        </p:nvCxnSpPr>
        <p:spPr>
          <a:xfrm>
            <a:off x="783224" y="22372386"/>
            <a:ext cx="0" cy="20828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D7C6083-BF92-4919-B929-EF2B24B92546}"/>
              </a:ext>
            </a:extLst>
          </p:cNvPr>
          <p:cNvCxnSpPr>
            <a:cxnSpLocks/>
          </p:cNvCxnSpPr>
          <p:nvPr/>
        </p:nvCxnSpPr>
        <p:spPr>
          <a:xfrm flipV="1">
            <a:off x="783224" y="4788000"/>
            <a:ext cx="0" cy="16568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1128398" y="3991623"/>
            <a:ext cx="192668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演題番号・演題名・所属・氏名をご自身の情報に書き換えください。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尚、色の変更や位置の変更はご遠慮ください。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109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川崎 芽衣</cp:lastModifiedBy>
  <cp:revision>12</cp:revision>
  <dcterms:created xsi:type="dcterms:W3CDTF">2020-04-14T01:32:39Z</dcterms:created>
  <dcterms:modified xsi:type="dcterms:W3CDTF">2020-04-28T00:07:20Z</dcterms:modified>
</cp:coreProperties>
</file>