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58"/>
  </p:normalViewPr>
  <p:slideViewPr>
    <p:cSldViewPr>
      <p:cViewPr varScale="1">
        <p:scale>
          <a:sx n="81" d="100"/>
          <a:sy n="81" d="100"/>
        </p:scale>
        <p:origin x="108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3033F-C9F6-48A0-837F-0E7A136A356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9DDE2-F0C5-43F8-845F-EFA1F1BA420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155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954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9422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628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032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1786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268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47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BE207-E7A8-436F-9D67-11831F1A57E4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64A5-D2AE-43FD-85D2-2904964D2F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094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6AA37-77D2-4F9B-8160-76138C8D9EA1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A0D83-220A-4538-8F11-90AAC2B47D3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533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5D24E-2F48-44E1-B183-BBCCD169D6B0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3CD9E-44D8-4DF9-A1BE-EAAC04BD36A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007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7AA58-B486-40F3-A90A-22E208169FD5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2920B-DEAB-42D4-90D9-48249D23669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430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6709A-F8BC-4913-B013-081AE53CDDD7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49B8E-60E2-4C09-8789-7F12BDC2F63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01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517124-C85F-4FC7-B076-2B38F2EB8097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2982D-A2B1-48BC-9333-5F815792C4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9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90B6B-2434-40BD-B28D-FE6E1389E975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2C543-ACB3-4261-A320-AB0A4425AC4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137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51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B227-DFEA-404B-B22E-B17F41366FDC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0E157-AACB-4323-8237-A417040D4D3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494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2024/6/28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3901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218B5FB4-C3F5-A244-BB63-424CCEBBA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1464" y="1069382"/>
            <a:ext cx="9721079" cy="1999578"/>
          </a:xfrm>
          <a:ln w="12700">
            <a:noFill/>
          </a:ln>
        </p:spPr>
        <p:txBody>
          <a:bodyPr/>
          <a:lstStyle/>
          <a:p>
            <a:pPr algn="ctr"/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回日本血管腫血管</a:t>
            </a:r>
            <a:r>
              <a:rPr kumimoji="0" lang="ja-JP" altLang="en-US" sz="3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奇形学会学術集会</a:t>
            </a:r>
            <a:b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kumimoji="0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（利益相反）</a:t>
            </a: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 ○○</a:t>
            </a:r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2783632" y="3692884"/>
            <a:ext cx="6835442" cy="2400413"/>
          </a:xfrm>
          <a:ln w="12700">
            <a:noFill/>
          </a:ln>
        </p:spPr>
        <p:txBody>
          <a:bodyPr anchor="ctr">
            <a:normAutofit/>
          </a:bodyPr>
          <a:lstStyle/>
          <a:p>
            <a:pPr eaLnBrk="1" hangingPunct="1"/>
            <a:r>
              <a:rPr kumimoji="0"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演題発表に関連し、発表者全員について</a:t>
            </a:r>
            <a:endParaRPr kumimoji="0"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kumimoji="0"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開示すべきＣＯＩ関係にある企業等は</a:t>
            </a:r>
            <a:endParaRPr kumimoji="0"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kumimoji="0"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ありません。</a:t>
            </a:r>
            <a:endParaRPr kumimoji="0"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551384" y="245403"/>
            <a:ext cx="6189762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学術集会発表時、申告すべき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状態がない場合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</TotalTime>
  <Words>58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Century Gothic</vt:lpstr>
      <vt:lpstr>Wingdings 3</vt:lpstr>
      <vt:lpstr>イオン</vt:lpstr>
      <vt:lpstr>第20回日本血管腫血管奇形学会学術集会 ＣＯＩ（利益相反）開示 筆頭発表者名：○○ 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血管腫血管奇形学会　ない場合の開示方法</dc:title>
  <dc:creator>愛知医科大学形成外科</dc:creator>
  <cp:lastModifiedBy>user03</cp:lastModifiedBy>
  <cp:revision>25</cp:revision>
  <dcterms:created xsi:type="dcterms:W3CDTF">2012-08-22T19:13:55Z</dcterms:created>
  <dcterms:modified xsi:type="dcterms:W3CDTF">2024-06-28T09:01:00Z</dcterms:modified>
</cp:coreProperties>
</file>