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558" autoAdjust="0"/>
  </p:normalViewPr>
  <p:slideViewPr>
    <p:cSldViewPr snapToGrid="0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839ACA9-A528-42B2-918D-56ECA9F2BE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B2D279E-E5FE-47EB-AD10-D0253142662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73A1C563-3DDD-45E8-84F8-4E3BDFC5EF3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C9AE4B68-7791-4BC2-8867-A2E11E36FB6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4567ED51-9FF1-472B-A86B-C927788866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4458B1-9147-4C2F-8155-B2AD97CF2C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C7C58A1-C066-454D-B846-6378E37E9E6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44F9FF6-F6DF-4442-9764-63E900C841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6D6336D-A4D8-47A8-85F3-CD0FC1C1EC0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3414086-351D-450D-8F45-6207BB8F13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5EECD52-0187-4898-81D8-AE50A31D03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699EA791-A914-416D-9B5C-85351B8562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7F1D8A3-AF0B-41C5-8FD8-AEAB46D52C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FB44E8-3476-4E5D-BB8C-975CA1BF2FDD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2D9218A-D1B7-455F-8B0A-FC5D944B17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0836E191-F45E-4BD2-B4B0-442143A370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92639A-21CC-4801-9ABD-89A23D902A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864080-3273-4DDE-B13C-7FEEC0FD49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A254FD-70D4-40A9-BC55-DB6BC53536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4809F-F7DD-4275-A9CD-92C23957A4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78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E62822-DE59-46C6-B68E-ADA951616E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B952C1-E5D0-4BD6-B4F3-8C5E5D5DA7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D8CECD-E066-4832-9734-050D8C419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71E8EF-EE7F-4F0F-967B-DAC98A49A2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964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868B6A-FD48-47B1-9809-DAFD40CA47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28EE32-3FE9-447C-8ACD-B23F13332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4B2FAF-166F-4970-95D1-B764984EF5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2DE87-EA10-41F9-8FE1-F9FD03ADD8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438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111D9B-0626-4320-B239-810801BE0F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26D82E-82D8-4762-9FD5-57036D0DC5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D43C05-76C3-4B07-9A27-20C38524F8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79D37-B901-47CF-A38F-72DA2D966BC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752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5A434B-749E-48B3-9E68-EC06062F7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459C47-7ACD-4B7C-9F4A-798979D649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BB8458-4FB5-4A33-A18E-09814C6B51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72C3A0-BF30-4E6C-9F99-ABE59B1144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935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DE1EC1-3654-48FB-8297-019C1F1092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60DF07-A705-48EF-964A-0459177E7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384B4A-6D74-4BFF-BE9E-19810457EC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C60F4-CD5B-4AF2-82A3-0D63D4BD1B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379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C27184B-B852-4C04-B89B-858BB250D2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38C654-98D2-4E02-866E-73839D1116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80D258-C65F-485C-B7CA-00029D9027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7659F-C866-4FAC-B2CD-C34435E7E1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647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D1770B4-A0BD-48D7-A4D2-02DB3E4FCC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F3A387-F2D2-4681-835D-C17A7EC56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644D57F-D930-4BFD-9BAE-AA0EB6FCE8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AAC5A2-0824-4EFA-A1BF-EA94038F20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017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9DFD1C5-F7E2-481B-8B9F-4B94AEAF73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5F1C7AB-2218-4A2F-B867-914BD89D8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5A508E0-2D47-461B-8A5D-25A15AFB3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0FE17A-AEA5-4480-9E3F-23AB4339111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40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07CE0A-AB88-4BCF-9978-41C596972C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BF58CC-2803-487B-8202-82268F7A3B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631C1C-A9AB-421C-9A30-FE46134DA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1808D-898A-484E-B28F-7EAB362F85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755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916546-3A4C-4C5D-B197-57367DB943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7E69CA-28B6-41E6-9D16-6276FE8C81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7D59F9-9F81-45D9-ACE2-37B7216427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3EEE8-8F50-4A7E-A9E3-DA076ABD66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371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869D805-5CC0-4F19-BA4A-9DB0AFFD3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EC4A1C-7F7D-43CD-B456-B7EC995D1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E8A7954-24E0-4E8C-B208-B0675216AB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2609569-1165-4989-BD2B-A7635BE82A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804BE3C-9495-4389-84F8-54EE3A7B87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5FB04497-55F1-453E-B0B2-39B35FBD32E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9ADC139F-4441-4CF6-9777-22691CA17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9275" y="3954145"/>
            <a:ext cx="8167688" cy="2708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800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本研究に関する費用は株式会社○○が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負担した．</a:t>
            </a:r>
            <a:endParaRPr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7761094-0880-430B-A4A7-2944CEB50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39" y="927100"/>
            <a:ext cx="8798560" cy="2576513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0" lang="ja-JP" altLang="en-US" sz="36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日本ジェネリック医薬品・バイオシミラー学会</a:t>
            </a:r>
            <a:br>
              <a:rPr kumimoji="0" lang="en-US" altLang="ja-JP" sz="4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4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400" b="1" i="1" kern="0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400" b="1" kern="0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400" b="1" kern="0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50" name="テキスト ボックス 4">
            <a:extLst>
              <a:ext uri="{FF2B5EF4-FFF2-40B4-BE49-F238E27FC236}">
                <a16:creationId xmlns:a16="http://schemas.microsoft.com/office/drawing/2014/main" id="{4DFDDDDB-DBEE-4DCB-B881-C29B43768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0" y="0"/>
            <a:ext cx="322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chemeClr val="bg1"/>
                </a:solidFill>
              </a:rPr>
              <a:t>（開示すべき事項がある場合）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43</Words>
  <Application>Microsoft Macintosh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高橋佳世子</cp:lastModifiedBy>
  <cp:revision>88</cp:revision>
  <dcterms:created xsi:type="dcterms:W3CDTF">2000-09-04T17:39:07Z</dcterms:created>
  <dcterms:modified xsi:type="dcterms:W3CDTF">2022-07-25T10:07:56Z</dcterms:modified>
</cp:coreProperties>
</file>