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814" r:id="rId1"/>
  </p:sldMasterIdLst>
  <p:notesMasterIdLst>
    <p:notesMasterId r:id="rId3"/>
  </p:notesMasterIdLst>
  <p:handoutMasterIdLst>
    <p:handoutMasterId r:id="rId4"/>
  </p:handoutMasterIdLst>
  <p:sldIdLst>
    <p:sldId id="351" r:id="rId2"/>
  </p:sldIdLst>
  <p:sldSz cx="9144000" cy="6858000" type="screen4x3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5pPr>
    <a:lvl6pPr marL="2286000" algn="l" defTabSz="914400" rtl="0" eaLnBrk="1" latinLnBrk="0" hangingPunct="1"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6pPr>
    <a:lvl7pPr marL="2743200" algn="l" defTabSz="914400" rtl="0" eaLnBrk="1" latinLnBrk="0" hangingPunct="1"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7pPr>
    <a:lvl8pPr marL="3200400" algn="l" defTabSz="914400" rtl="0" eaLnBrk="1" latinLnBrk="0" hangingPunct="1"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8pPr>
    <a:lvl9pPr marL="3657600" algn="l" defTabSz="914400" rtl="0" eaLnBrk="1" latinLnBrk="0" hangingPunct="1"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55" autoAdjust="0"/>
    <p:restoredTop sz="96301" autoAdjust="0"/>
  </p:normalViewPr>
  <p:slideViewPr>
    <p:cSldViewPr snapToGrid="0" showGuides="1">
      <p:cViewPr varScale="1">
        <p:scale>
          <a:sx n="123" d="100"/>
          <a:sy n="123" d="100"/>
        </p:scale>
        <p:origin x="228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>
            <a:extLst>
              <a:ext uri="{FF2B5EF4-FFF2-40B4-BE49-F238E27FC236}">
                <a16:creationId xmlns:a16="http://schemas.microsoft.com/office/drawing/2014/main" id="{78D8A377-CBFB-545F-7718-7D7AFCF91C3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kumimoji="1" sz="1200" b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102nd消化器内視鏡（第1会場）</a:t>
            </a:r>
          </a:p>
        </p:txBody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38623BE6-D73D-6950-7842-53C0DFE04DF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b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7332" name="Rectangle 4">
            <a:extLst>
              <a:ext uri="{FF2B5EF4-FFF2-40B4-BE49-F238E27FC236}">
                <a16:creationId xmlns:a16="http://schemas.microsoft.com/office/drawing/2014/main" id="{C0C8DD73-34FE-8D9D-A6F5-EEB29C00B0A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kumimoji="1" sz="1200" b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7333" name="Rectangle 5">
            <a:extLst>
              <a:ext uri="{FF2B5EF4-FFF2-40B4-BE49-F238E27FC236}">
                <a16:creationId xmlns:a16="http://schemas.microsoft.com/office/drawing/2014/main" id="{D343D88C-2087-1269-0AE1-DCFD322DD42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0863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b="0">
                <a:solidFill>
                  <a:schemeClr val="tx1"/>
                </a:solidFill>
                <a:ea typeface="ＭＳ Ｐゴシック" panose="020B0600070205080204" pitchFamily="34" charset="-128"/>
              </a:defRPr>
            </a:lvl1pPr>
          </a:lstStyle>
          <a:p>
            <a:fld id="{551D7077-83E0-9F4F-9631-3F4EE2B6CD0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>
            <a:extLst>
              <a:ext uri="{FF2B5EF4-FFF2-40B4-BE49-F238E27FC236}">
                <a16:creationId xmlns:a16="http://schemas.microsoft.com/office/drawing/2014/main" id="{570729BD-A27B-4E6D-FC53-8736B58AEE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kumimoji="1" sz="1200" b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102nd消化器内視鏡（第1会場）</a:t>
            </a:r>
          </a:p>
        </p:txBody>
      </p:sp>
      <p:sp>
        <p:nvSpPr>
          <p:cNvPr id="243715" name="Rectangle 3">
            <a:extLst>
              <a:ext uri="{FF2B5EF4-FFF2-40B4-BE49-F238E27FC236}">
                <a16:creationId xmlns:a16="http://schemas.microsoft.com/office/drawing/2014/main" id="{35A30C37-AA2D-F2B7-E9DB-EA83D6A1FF7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b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D4B23B61-4132-DD37-7977-AFF09D6AD3D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3717" name="Rectangle 5">
            <a:extLst>
              <a:ext uri="{FF2B5EF4-FFF2-40B4-BE49-F238E27FC236}">
                <a16:creationId xmlns:a16="http://schemas.microsoft.com/office/drawing/2014/main" id="{C1E06E60-0116-B2EA-463E-7213A44A4F0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8300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43718" name="Rectangle 6">
            <a:extLst>
              <a:ext uri="{FF2B5EF4-FFF2-40B4-BE49-F238E27FC236}">
                <a16:creationId xmlns:a16="http://schemas.microsoft.com/office/drawing/2014/main" id="{E5508F13-2D05-EB5E-A1AB-2876A39256B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kumimoji="1" sz="1200" b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43719" name="Rectangle 7">
            <a:extLst>
              <a:ext uri="{FF2B5EF4-FFF2-40B4-BE49-F238E27FC236}">
                <a16:creationId xmlns:a16="http://schemas.microsoft.com/office/drawing/2014/main" id="{2EEE6072-F42A-710F-8C0C-BDFCE02E6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b="0">
                <a:solidFill>
                  <a:schemeClr val="tx1"/>
                </a:solidFill>
                <a:ea typeface="ＭＳ Ｐゴシック" panose="020B0600070205080204" pitchFamily="34" charset="-128"/>
              </a:defRPr>
            </a:lvl1pPr>
          </a:lstStyle>
          <a:p>
            <a:fld id="{77C9B411-DB08-6645-B955-9CE499FC6C5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CF451AF-8513-9679-772D-C978EADF54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63888BA-7F08-F403-D80C-22EDAF5AB5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704C687-6FD3-B81F-6FF2-C297935E61C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3440AF4-F4DD-815B-A09B-AEF371067C6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81579427-5203-35FB-1590-C88B62E9CFA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649BCC73-14EE-5F59-FE88-677F17C2C16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19F95794-036D-3679-C036-64CFA031A71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C0F119D2-3603-B4FF-BFED-D32D1AF43CA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1ADD18E-2999-6C1F-527E-FCE38727DCC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36922D59-9E78-2C85-329B-735C8782FAE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C0EF3CF1-4CA3-D7CC-1A97-9F22DF7315D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F79CDCF4-AAAA-B6DC-967B-AAE01B3A9FC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C66A1B07-863D-492B-99B1-865D3221156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5370AC57-4900-F78C-4A92-AA39B38E290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D8FE4BA6-5FC0-3FE2-CAC6-06EEC2FB544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577B497C-B107-D0CD-F4B4-C0828A76B52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5E344669-95CD-4167-5C35-77F10F5438C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15F852D2-382A-B9FE-9265-76F931F36E5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B00F8529-7750-2C53-86A1-F8D8D7C626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CE7BC2C3-47D7-9CB1-EBA6-4CEB5778FB1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D5DCE830-DFE5-BF84-C7F8-6813DAE4712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8F6936F6-6181-B9C8-9D37-86BBDFA0CFF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AF15E6FF-28BF-3610-266D-259A801A34E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" name="Freeform 23">
              <a:extLst>
                <a:ext uri="{FF2B5EF4-FFF2-40B4-BE49-F238E27FC236}">
                  <a16:creationId xmlns:a16="http://schemas.microsoft.com/office/drawing/2014/main" id="{353C35D9-2DAB-1D32-F673-DF89C71CC6C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8BBF019A-9CD5-B9D8-CB7C-441AFB59E8A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Freeform 25">
              <a:extLst>
                <a:ext uri="{FF2B5EF4-FFF2-40B4-BE49-F238E27FC236}">
                  <a16:creationId xmlns:a16="http://schemas.microsoft.com/office/drawing/2014/main" id="{D21422A6-C3DF-8C59-65DA-90AE203959A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E534C9C3-F5A0-9D27-9012-FC4A40890AB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8A20D861-6157-1426-3221-B3819500F24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811409D9-0C46-F38E-BDB2-1DE1F129A8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D45AB326-58F8-C777-FE09-91217C32463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1A598563-205C-F5AE-F28F-2675584E30E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81BB6EB6-D0F9-3CAA-A5CA-9F6DA3AC7A4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BDA873A6-2D2E-1B0C-38E8-742058FC40E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FDF7A195-F041-6AA3-569D-F3B9A7893D2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25254777-C0FB-07EA-3A8A-98752C6166B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436EB35D-22C5-1D6F-FE34-0F2CEE55B76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F960E021-AEC1-EF31-CF57-8158091AA70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9A5D0441-DC11-77BC-D8C6-BB6098CE254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755ECDCF-DF32-D490-9A66-EEAA5A752FD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39" name="Group 39">
              <a:extLst>
                <a:ext uri="{FF2B5EF4-FFF2-40B4-BE49-F238E27FC236}">
                  <a16:creationId xmlns:a16="http://schemas.microsoft.com/office/drawing/2014/main" id="{125624D2-3B0C-FB04-130E-42A0AD40663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0" name="Freeform 40">
                <a:extLst>
                  <a:ext uri="{FF2B5EF4-FFF2-40B4-BE49-F238E27FC236}">
                    <a16:creationId xmlns:a16="http://schemas.microsoft.com/office/drawing/2014/main" id="{2AF28265-8E9A-836C-B7A2-1F017527E38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 eaLnBrk="1" hangingPunct="1">
                  <a:defRPr/>
                </a:pPr>
                <a:endParaRPr lang="ja-JP" alt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1" name="Freeform 41">
                <a:extLst>
                  <a:ext uri="{FF2B5EF4-FFF2-40B4-BE49-F238E27FC236}">
                    <a16:creationId xmlns:a16="http://schemas.microsoft.com/office/drawing/2014/main" id="{808A68D8-7AE3-D9EF-8C0A-430AEDE53DC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 eaLnBrk="1" hangingPunct="1">
                  <a:defRPr/>
                </a:pPr>
                <a:endParaRPr lang="ja-JP" alt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89482" name="Rectangle 4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457200" y="1600200"/>
            <a:ext cx="82296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4800"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189483" name="Rectangle 4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42" name="Rectangle 44">
            <a:extLst>
              <a:ext uri="{FF2B5EF4-FFF2-40B4-BE49-F238E27FC236}">
                <a16:creationId xmlns:a16="http://schemas.microsoft.com/office/drawing/2014/main" id="{768178C0-EC88-D880-75EF-921E50B5D80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3" name="Rectangle 45">
            <a:extLst>
              <a:ext uri="{FF2B5EF4-FFF2-40B4-BE49-F238E27FC236}">
                <a16:creationId xmlns:a16="http://schemas.microsoft.com/office/drawing/2014/main" id="{A5ACDC59-5514-D90A-D388-EB3D308501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4" name="Rectangle 46">
            <a:extLst>
              <a:ext uri="{FF2B5EF4-FFF2-40B4-BE49-F238E27FC236}">
                <a16:creationId xmlns:a16="http://schemas.microsoft.com/office/drawing/2014/main" id="{09A32699-1343-0AC4-4786-66340A441E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defRPr>
            </a:lvl1pPr>
          </a:lstStyle>
          <a:p>
            <a:fld id="{78BEB69A-8428-D947-8E2C-4AF17E94B8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2148466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12993810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3186975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72839062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0295266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2838898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19897386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43263303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96064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964493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6491934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70" name="Rectangle 54">
            <a:extLst>
              <a:ext uri="{FF2B5EF4-FFF2-40B4-BE49-F238E27FC236}">
                <a16:creationId xmlns:a16="http://schemas.microsoft.com/office/drawing/2014/main" id="{A1125698-15EC-1603-916E-0B56EDBA274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57175" y="315913"/>
            <a:ext cx="8609013" cy="62404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E6C6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7E7E7E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7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kumimoji="1"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kumimoji="1"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kumimoji="1"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4" name="Rectangle 4">
            <a:extLst>
              <a:ext uri="{FF2B5EF4-FFF2-40B4-BE49-F238E27FC236}">
                <a16:creationId xmlns:a16="http://schemas.microsoft.com/office/drawing/2014/main" id="{7D085ABF-AB27-2F04-8254-CDF11A594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75" y="669925"/>
            <a:ext cx="7891463" cy="3602038"/>
          </a:xfrm>
          <a:prstGeom prst="rect">
            <a:avLst/>
          </a:prstGeom>
          <a:solidFill>
            <a:srgbClr val="002264"/>
          </a:solidFill>
          <a:ln w="12700">
            <a:solidFill>
              <a:srgbClr val="95CB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3042" name="Text Box 2">
            <a:extLst>
              <a:ext uri="{FF2B5EF4-FFF2-40B4-BE49-F238E27FC236}">
                <a16:creationId xmlns:a16="http://schemas.microsoft.com/office/drawing/2014/main" id="{2606A9BA-05C3-CD3F-9CB5-14B8BC872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475" y="820737"/>
            <a:ext cx="7891463" cy="333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1" hangingPunct="1">
              <a:lnSpc>
                <a:spcPct val="130000"/>
              </a:lnSpc>
              <a:defRPr/>
            </a:pPr>
            <a:r>
              <a:rPr lang="ja-JP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第</a:t>
            </a:r>
            <a:r>
              <a:rPr lang="en-US" altLang="ja-JP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30</a:t>
            </a:r>
            <a:r>
              <a:rPr lang="ja-JP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回日本ワクチン学会</a:t>
            </a:r>
            <a:endParaRPr lang="en-US" altLang="ja-JP" sz="24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ＭＳ ゴシック" pitchFamily="52" charset="-128"/>
            </a:endParaRPr>
          </a:p>
          <a:p>
            <a:pPr algn="ctr" eaLnBrk="1" hangingPunct="1">
              <a:lnSpc>
                <a:spcPct val="130000"/>
              </a:lnSpc>
              <a:defRPr/>
            </a:pPr>
            <a:r>
              <a:rPr lang="ja-JP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第</a:t>
            </a:r>
            <a:r>
              <a:rPr lang="en-US" altLang="ja-JP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67</a:t>
            </a:r>
            <a:r>
              <a:rPr lang="ja-JP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回日本臨床ウイルス学会 合同学術集会</a:t>
            </a:r>
            <a:endParaRPr lang="en-US" altLang="ja-JP" sz="24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ＭＳ ゴシック" pitchFamily="52" charset="-128"/>
            </a:endParaRPr>
          </a:p>
          <a:p>
            <a:pPr algn="ctr" eaLnBrk="1" hangingPunct="1">
              <a:lnSpc>
                <a:spcPct val="130000"/>
              </a:lnSpc>
              <a:defRPr/>
            </a:pPr>
            <a:r>
              <a:rPr lang="en-US" altLang="ja-JP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COI </a:t>
            </a:r>
            <a:r>
              <a:rPr lang="ja-JP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開示</a:t>
            </a:r>
            <a:endParaRPr lang="ja-JP" altLang="en-US" sz="2400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lnSpc>
                <a:spcPct val="130000"/>
              </a:lnSpc>
              <a:defRPr/>
            </a:pPr>
            <a:r>
              <a:rPr lang="ja-JP" altLang="en-US" sz="24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発表者名（全員）：●● ●●、●● ●●、●● ●●、　　</a:t>
            </a:r>
            <a:endParaRPr lang="en-US" altLang="ja-JP" sz="2400" b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lnSpc>
                <a:spcPct val="130000"/>
              </a:lnSpc>
              <a:defRPr/>
            </a:pPr>
            <a:r>
              <a:rPr lang="ja-JP" altLang="en-US" sz="24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　　  ●● ●●、●● ●●</a:t>
            </a:r>
            <a:endParaRPr lang="ja-JP" altLang="en-US" sz="2400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lnSpc>
                <a:spcPct val="130000"/>
              </a:lnSpc>
              <a:defRPr/>
            </a:pPr>
            <a:endParaRPr lang="ja-JP" altLang="en-US" sz="4700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6" name="Text Box 3">
            <a:extLst>
              <a:ext uri="{FF2B5EF4-FFF2-40B4-BE49-F238E27FC236}">
                <a16:creationId xmlns:a16="http://schemas.microsoft.com/office/drawing/2014/main" id="{D7F56050-15BC-63B8-C78F-D9779621E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3" y="4754563"/>
            <a:ext cx="7418387" cy="111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r>
              <a:rPr lang="ja-JP" altLang="en-US" sz="2700" b="0">
                <a:solidFill>
                  <a:srgbClr val="000000"/>
                </a:solidFill>
              </a:rPr>
              <a:t>演題発表に関連し、開示すべき</a:t>
            </a:r>
          </a:p>
          <a:p>
            <a:pPr algn="ctr" eaLnBrk="1" hangingPunct="1">
              <a:lnSpc>
                <a:spcPct val="130000"/>
              </a:lnSpc>
            </a:pPr>
            <a:r>
              <a:rPr lang="en-US" altLang="ja-JP" sz="2700" b="0">
                <a:solidFill>
                  <a:srgbClr val="000000"/>
                </a:solidFill>
              </a:rPr>
              <a:t>COI</a:t>
            </a:r>
            <a:r>
              <a:rPr lang="en-US" altLang="ja-JP" sz="1000" b="0">
                <a:solidFill>
                  <a:srgbClr val="000000"/>
                </a:solidFill>
              </a:rPr>
              <a:t> </a:t>
            </a:r>
            <a:r>
              <a:rPr lang="ja-JP" altLang="en-US" sz="2700" b="0">
                <a:solidFill>
                  <a:srgbClr val="000000"/>
                </a:solidFill>
              </a:rPr>
              <a:t>関係にある企業などはありません。</a:t>
            </a:r>
          </a:p>
        </p:txBody>
      </p:sp>
      <p:sp>
        <p:nvSpPr>
          <p:cNvPr id="3077" name="テキスト ボックス 1">
            <a:extLst>
              <a:ext uri="{FF2B5EF4-FFF2-40B4-BE49-F238E27FC236}">
                <a16:creationId xmlns:a16="http://schemas.microsoft.com/office/drawing/2014/main" id="{83902294-012C-D0BC-4A7C-9402456B2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4013" y="180975"/>
            <a:ext cx="1085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r>
              <a:rPr kumimoji="1" lang="ja-JP" altLang="en-US" sz="1800">
                <a:solidFill>
                  <a:srgbClr val="000000"/>
                </a:solidFill>
              </a:rPr>
              <a:t>様式</a:t>
            </a:r>
            <a:r>
              <a:rPr kumimoji="1" lang="en-US" altLang="ja-JP" sz="1800">
                <a:solidFill>
                  <a:srgbClr val="000000"/>
                </a:solidFill>
              </a:rPr>
              <a:t>1-</a:t>
            </a:r>
            <a:r>
              <a:rPr kumimoji="1" lang="ja-JP" altLang="en-US" sz="1800">
                <a:solidFill>
                  <a:srgbClr val="000000"/>
                </a:solidFill>
              </a:rPr>
              <a:t>Ａ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eam">
  <a:themeElements>
    <a:clrScheme name="">
      <a:dk1>
        <a:srgbClr val="769D93"/>
      </a:dk1>
      <a:lt1>
        <a:srgbClr val="FFFFFF"/>
      </a:lt1>
      <a:dk2>
        <a:srgbClr val="6B9294"/>
      </a:dk2>
      <a:lt2>
        <a:srgbClr val="FFFFCC"/>
      </a:lt2>
      <a:accent1>
        <a:srgbClr val="49847C"/>
      </a:accent1>
      <a:accent2>
        <a:srgbClr val="2F71B9"/>
      </a:accent2>
      <a:accent3>
        <a:srgbClr val="BAC7C8"/>
      </a:accent3>
      <a:accent4>
        <a:srgbClr val="DADADA"/>
      </a:accent4>
      <a:accent5>
        <a:srgbClr val="B1C2BF"/>
      </a:accent5>
      <a:accent6>
        <a:srgbClr val="2A66A7"/>
      </a:accent6>
      <a:hlink>
        <a:srgbClr val="93B6DC"/>
      </a:hlink>
      <a:folHlink>
        <a:srgbClr val="54CA89"/>
      </a:folHlink>
    </a:clrScheme>
    <a:fontScheme name="Beam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ea typeface="ＭＳ ゴシック" panose="020B0609070205080204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ea typeface="ＭＳ ゴシック" panose="020B0609070205080204" pitchFamily="49" charset="-128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eam 2">
    <a:dk1>
      <a:srgbClr val="000080"/>
    </a:dk1>
    <a:lt1>
      <a:srgbClr val="FFFFFF"/>
    </a:lt1>
    <a:dk2>
      <a:srgbClr val="000099"/>
    </a:dk2>
    <a:lt2>
      <a:srgbClr val="FFFFFF"/>
    </a:lt2>
    <a:accent1>
      <a:srgbClr val="3366FF"/>
    </a:accent1>
    <a:accent2>
      <a:srgbClr val="7B46D0"/>
    </a:accent2>
    <a:accent3>
      <a:srgbClr val="AAAACA"/>
    </a:accent3>
    <a:accent4>
      <a:srgbClr val="DADADA"/>
    </a:accent4>
    <a:accent5>
      <a:srgbClr val="ADB8FF"/>
    </a:accent5>
    <a:accent6>
      <a:srgbClr val="6F3FBC"/>
    </a:accent6>
    <a:hlink>
      <a:srgbClr val="86D1EC"/>
    </a:hlink>
    <a:folHlink>
      <a:srgbClr val="45C98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781</TotalTime>
  <Words>67</Words>
  <Application>Microsoft Macintosh PowerPoint</Application>
  <PresentationFormat>画面に合わせる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Wingdings</vt:lpstr>
      <vt:lpstr>Beam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高橋佳世子</cp:lastModifiedBy>
  <cp:revision>112</cp:revision>
  <cp:lastPrinted>2015-04-02T06:49:27Z</cp:lastPrinted>
  <dcterms:created xsi:type="dcterms:W3CDTF">2009-04-30T05:30:41Z</dcterms:created>
  <dcterms:modified xsi:type="dcterms:W3CDTF">2026-03-07T08:08:16Z</dcterms:modified>
  <cp:category/>
</cp:coreProperties>
</file>