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814" r:id="rId1"/>
  </p:sldMasterIdLst>
  <p:notesMasterIdLst>
    <p:notesMasterId r:id="rId4"/>
  </p:notesMasterIdLst>
  <p:handoutMasterIdLst>
    <p:handoutMasterId r:id="rId5"/>
  </p:handoutMasterIdLst>
  <p:sldIdLst>
    <p:sldId id="352" r:id="rId2"/>
    <p:sldId id="353" r:id="rId3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55" autoAdjust="0"/>
    <p:restoredTop sz="96301" autoAdjust="0"/>
  </p:normalViewPr>
  <p:slideViewPr>
    <p:cSldViewPr snapToGrid="0" showGuides="1">
      <p:cViewPr varScale="1">
        <p:scale>
          <a:sx n="123" d="100"/>
          <a:sy n="123" d="100"/>
        </p:scale>
        <p:origin x="22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A9C3E2AD-FA96-4CE3-9020-A866642AA1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83FCDABC-88CA-7D15-4103-617A66F20B2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7095D131-F7C2-899E-047D-ED2CD87553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>
            <a:extLst>
              <a:ext uri="{FF2B5EF4-FFF2-40B4-BE49-F238E27FC236}">
                <a16:creationId xmlns:a16="http://schemas.microsoft.com/office/drawing/2014/main" id="{DB8BD711-621D-BB7D-8F47-E016E0E804B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 smtClean="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D60B7FD2-F503-C540-A3B3-A311922612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AA4EDC96-5FE3-C676-F94C-A1C923F281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86DF031F-4E68-A7B1-D876-1CA9F07C91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A236018-B944-1C22-E5DE-E524B0ABE52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3717" name="Rectangle 5">
            <a:extLst>
              <a:ext uri="{FF2B5EF4-FFF2-40B4-BE49-F238E27FC236}">
                <a16:creationId xmlns:a16="http://schemas.microsoft.com/office/drawing/2014/main" id="{1010544F-E01B-A648-88FD-9F9FFCFEAE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>
            <a:extLst>
              <a:ext uri="{FF2B5EF4-FFF2-40B4-BE49-F238E27FC236}">
                <a16:creationId xmlns:a16="http://schemas.microsoft.com/office/drawing/2014/main" id="{034241AE-73A7-F927-A882-1BEBB8AC8B7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200" b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>
            <a:extLst>
              <a:ext uri="{FF2B5EF4-FFF2-40B4-BE49-F238E27FC236}">
                <a16:creationId xmlns:a16="http://schemas.microsoft.com/office/drawing/2014/main" id="{178CED58-9240-6AC6-1EEC-6D39229774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 smtClean="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1A456591-F77A-1D44-8211-CAAD6CC1F9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id="{50DAA6BB-9E7C-B2B8-31EC-9BC731D1D4C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id="{F4B8F9E6-E2E9-F3FA-931A-338DDCB6D8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id="{66E3E924-4048-76AA-752E-CA2CB9E5D6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id="{C057DDEE-630C-A5D5-6AB2-B38B911B4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8B54361-4AE3-6769-CCD0-4839A9EAB6D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511EA05-DE5C-D5BF-408C-39EDA12CBD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AA7BBC1-66BE-3DED-A3BE-7B2AF2D8F3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64E5B66-B9B7-4B65-C021-ECA9643F60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CC63F8F-BEF8-30E1-0935-E5A4E2A7D5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236C37E-BEC5-B6C5-33DC-EA6800C3A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BA43C477-6C60-2666-14A4-924AFD2BB4B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CE84E8D-F112-6881-124A-7EBB5975CB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B293DDC6-BDE5-A674-68A2-1C9522109F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BF12D6F4-FA2A-63A2-2253-3BCCD73BC1A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8200EAA-321C-F704-20CC-38086D3CB4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39624EF-54C4-6E0A-A20A-10CF3F7AAC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75555E1-F7C7-419E-894C-05A2B28F58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FCC1E173-E643-635A-6DEE-208E909DF6D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34F6026-2551-5376-C7A2-C05CB87C76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6AB1602-87A0-FBE0-E582-56B191891E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FE70864-A984-8A6D-45BA-7F5E8E158E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6AF73F2E-8BE1-5896-5F5E-B56B80DF23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81091090-841F-A0BA-BBE9-2942C90A65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ACDBA30C-5149-87EA-DD99-CD796E7110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A1EBC57-17D6-5B3A-ECE5-68E314CFB9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9407E026-E42C-55B5-88E8-D101EB7C0A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D11EB9D8-5348-1BB8-AC05-5E90DB35BEB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CED40469-B299-50DB-FF4D-9E1123EA5A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A2D44B8F-7A6B-B4A7-829F-77F46AE054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E824927B-25C1-38D0-BA8F-6516689476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C8645072-B8A6-F004-C4F6-C8B18404A0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41C95E02-5C2D-5B95-23A7-22EFD0BBF0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2F070ECD-0D16-4773-2E62-5E7984C00A6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BD31372D-DC64-CB5A-830A-39B370BA8C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CBFB904F-67FF-76E7-9480-9FE9E471D29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90C97983-52B7-F1F9-A486-FA304D052E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D77836EE-B5CC-DEA4-1EDA-631FD205FA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33ED9B3B-4009-34E5-940D-7E2B97FA83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FF9E97F1-A403-E3E5-3359-CB8728AD31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AE191528-87A0-E28E-A7B1-F655000E81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A40E9503-1231-D707-A330-B1CD9D2345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algn="ctr" eaLnBrk="1" hangingPunct="1"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2E7AAA21-180E-2A3C-9C41-FE104FBB9A0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E73752A7-D58B-6196-3706-766D90FC198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ja-JP" alt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1CD23202-E06E-EC7A-6CE2-0AABA4BD50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ja-JP" alt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457200" y="1600200"/>
            <a:ext cx="8229600" cy="1828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B4E1C1C1-805B-6341-C34B-430021FE3D4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6DCBB7C4-F413-4C4E-A47F-1CEDD42C7F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5A31E86C-3612-AADB-4DEC-BE51C62B35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BF22CB6C-FF8D-7F4B-A677-4E2D92B23E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650665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414824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668618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9851947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7664668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7364616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9522922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3056828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043398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9451436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0729641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>
            <a:extLst>
              <a:ext uri="{FF2B5EF4-FFF2-40B4-BE49-F238E27FC236}">
                <a16:creationId xmlns:a16="http://schemas.microsoft.com/office/drawing/2014/main" id="{F61CF152-03FD-0CBB-71FD-8BCE629485F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7175" y="315913"/>
            <a:ext cx="8609013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9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kumimoji="1"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50" name="Rectangle 14">
            <a:extLst>
              <a:ext uri="{FF2B5EF4-FFF2-40B4-BE49-F238E27FC236}">
                <a16:creationId xmlns:a16="http://schemas.microsoft.com/office/drawing/2014/main" id="{328DD341-F4DC-9AAF-2402-51983A009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669925"/>
            <a:ext cx="7891463" cy="2593975"/>
          </a:xfrm>
          <a:prstGeom prst="rect">
            <a:avLst/>
          </a:prstGeom>
          <a:solidFill>
            <a:srgbClr val="002264"/>
          </a:solidFill>
          <a:ln w="12700">
            <a:solidFill>
              <a:srgbClr val="95CB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7170" name="Text Box 5">
            <a:extLst>
              <a:ext uri="{FF2B5EF4-FFF2-40B4-BE49-F238E27FC236}">
                <a16:creationId xmlns:a16="http://schemas.microsoft.com/office/drawing/2014/main" id="{1DDB2DB7-8E8E-D3A1-B9CC-F8978F4D4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3389313"/>
            <a:ext cx="790733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ja-JP" altLang="en-US" sz="2100" b="0">
                <a:solidFill>
                  <a:srgbClr val="000000"/>
                </a:solidFill>
              </a:rPr>
              <a:t>演題発表に関連し、開示すべき</a:t>
            </a:r>
            <a:r>
              <a:rPr lang="en-US" altLang="ja-JP" sz="2100" b="0">
                <a:solidFill>
                  <a:srgbClr val="000000"/>
                </a:solidFill>
              </a:rPr>
              <a:t>COI</a:t>
            </a:r>
            <a:r>
              <a:rPr lang="en-US" altLang="ja-JP" sz="1000" b="0">
                <a:solidFill>
                  <a:srgbClr val="000000"/>
                </a:solidFill>
              </a:rPr>
              <a:t> </a:t>
            </a:r>
            <a:r>
              <a:rPr lang="ja-JP" altLang="en-US" sz="2100" b="0">
                <a:solidFill>
                  <a:srgbClr val="000000"/>
                </a:solidFill>
              </a:rPr>
              <a:t>関係にある企業などとして、</a:t>
            </a:r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8A6FA82E-910F-3213-890E-F0CEE7527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63" y="3957638"/>
            <a:ext cx="42418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eaLnBrk="1" hangingPunct="1">
              <a:lnSpc>
                <a:spcPct val="105000"/>
              </a:lnSpc>
            </a:pPr>
            <a:r>
              <a:rPr lang="en-US" altLang="ja-JP" sz="1800" b="0">
                <a:solidFill>
                  <a:srgbClr val="000000"/>
                </a:solidFill>
              </a:rPr>
              <a:t>①</a:t>
            </a:r>
            <a:r>
              <a:rPr lang="ja-JP" altLang="en-US" sz="1800" b="0">
                <a:solidFill>
                  <a:srgbClr val="000000"/>
                </a:solidFill>
              </a:rPr>
              <a:t>役員・顧問職：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②株式利益：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③特許使用料：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④コンサルタント・講演料など：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⑤原稿料など：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⑥研究費：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⑦旅行・贈答品など：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⑧寄付講座：</a:t>
            </a:r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EF8EC65C-9F63-D0AF-6676-A9D4ED986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739775"/>
            <a:ext cx="7893050" cy="333533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30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回日本ワクチン学会</a:t>
            </a:r>
            <a:endParaRPr lang="en-US" altLang="ja-JP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67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回日本臨床ウイルス学会 合同学術集会</a:t>
            </a:r>
            <a:endParaRPr lang="en-US" altLang="ja-JP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COI </a:t>
            </a:r>
            <a:r>
              <a:rPr lang="ja-JP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開示</a:t>
            </a:r>
            <a:endParaRPr lang="en-US" altLang="ja-JP" sz="24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発表者名（全員）：●● ●●、●● ●●、●● ●●、　</a:t>
            </a:r>
            <a:endParaRPr lang="en-US" altLang="ja-JP" sz="24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　　　●● ●●、 ●● ●●</a:t>
            </a:r>
            <a:endParaRPr lang="ja-JP" altLang="en-US" sz="2400" b="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endParaRPr lang="ja-JP" altLang="en-US" sz="4700" b="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7173" name="Text Box 10">
            <a:extLst>
              <a:ext uri="{FF2B5EF4-FFF2-40B4-BE49-F238E27FC236}">
                <a16:creationId xmlns:a16="http://schemas.microsoft.com/office/drawing/2014/main" id="{F43301BF-3615-7F87-9B29-462DCAA3C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943350"/>
            <a:ext cx="2266950" cy="270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○○製薬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なし</a:t>
            </a:r>
            <a:endParaRPr lang="en-US" altLang="ja-JP" sz="1800" b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</a:pPr>
            <a:r>
              <a:rPr lang="ja-JP" altLang="en-US" sz="1800" b="0">
                <a:solidFill>
                  <a:srgbClr val="000000"/>
                </a:solidFill>
              </a:rPr>
              <a:t>あり（○○製薬）</a:t>
            </a:r>
          </a:p>
          <a:p>
            <a:pPr eaLnBrk="1" hangingPunct="1">
              <a:lnSpc>
                <a:spcPct val="105000"/>
              </a:lnSpc>
            </a:pPr>
            <a:endParaRPr lang="ja-JP" altLang="en-US" sz="1800" b="0">
              <a:solidFill>
                <a:srgbClr val="000000"/>
              </a:solidFill>
            </a:endParaRPr>
          </a:p>
        </p:txBody>
      </p:sp>
      <p:sp>
        <p:nvSpPr>
          <p:cNvPr id="295947" name="Rectangle 11">
            <a:extLst>
              <a:ext uri="{FF2B5EF4-FFF2-40B4-BE49-F238E27FC236}">
                <a16:creationId xmlns:a16="http://schemas.microsoft.com/office/drawing/2014/main" id="{15618E2C-9313-22A3-4577-4A2BF811D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4683125"/>
            <a:ext cx="3679825" cy="566738"/>
          </a:xfrm>
          <a:prstGeom prst="rect">
            <a:avLst/>
          </a:prstGeom>
          <a:solidFill>
            <a:srgbClr val="FFFFFF"/>
          </a:solidFill>
          <a:ln w="38100">
            <a:solidFill>
              <a:srgbClr val="E00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7175" name="Rectangle 9">
            <a:extLst>
              <a:ext uri="{FF2B5EF4-FFF2-40B4-BE49-F238E27FC236}">
                <a16:creationId xmlns:a16="http://schemas.microsoft.com/office/drawing/2014/main" id="{CDD7BAA8-2149-EB50-5FAB-F92E21A24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525" y="4797425"/>
            <a:ext cx="3638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0">
                <a:solidFill>
                  <a:srgbClr val="FF0000"/>
                </a:solidFill>
              </a:rPr>
              <a:t>←</a:t>
            </a:r>
            <a:r>
              <a:rPr lang="ja-JP" altLang="en-US" sz="1600" b="0">
                <a:solidFill>
                  <a:srgbClr val="FF0000"/>
                </a:solidFill>
              </a:rPr>
              <a:t>開示すべき内容がある項目のみ記載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8A52B8B-D040-80FF-236A-BA03A15D99F5}"/>
              </a:ext>
            </a:extLst>
          </p:cNvPr>
          <p:cNvCxnSpPr/>
          <p:nvPr/>
        </p:nvCxnSpPr>
        <p:spPr bwMode="auto">
          <a:xfrm>
            <a:off x="4456113" y="971550"/>
            <a:ext cx="914400" cy="914400"/>
          </a:xfrm>
          <a:prstGeom prst="line">
            <a:avLst/>
          </a:prstGeom>
          <a:noFill/>
          <a:ln>
            <a:noFill/>
          </a:ln>
          <a:effectLst/>
        </p:spPr>
      </p:cxnSp>
      <p:sp>
        <p:nvSpPr>
          <p:cNvPr id="7177" name="テキスト ボックス 9">
            <a:extLst>
              <a:ext uri="{FF2B5EF4-FFF2-40B4-BE49-F238E27FC236}">
                <a16:creationId xmlns:a16="http://schemas.microsoft.com/office/drawing/2014/main" id="{D5705287-0E3D-5D07-68FA-B366AE4D4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80975"/>
            <a:ext cx="1085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kumimoji="1" lang="ja-JP" altLang="en-US" sz="1800">
                <a:solidFill>
                  <a:srgbClr val="000000"/>
                </a:solidFill>
              </a:rPr>
              <a:t>様式</a:t>
            </a:r>
            <a:r>
              <a:rPr kumimoji="1" lang="en-US" altLang="ja-JP" sz="1800">
                <a:solidFill>
                  <a:srgbClr val="000000"/>
                </a:solidFill>
              </a:rPr>
              <a:t>1-</a:t>
            </a:r>
            <a:r>
              <a:rPr kumimoji="1" lang="ja-JP" altLang="en-US" sz="1800">
                <a:solidFill>
                  <a:srgbClr val="000000"/>
                </a:solidFill>
              </a:rPr>
              <a:t>Ｂ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50" name="Rectangle 14">
            <a:extLst>
              <a:ext uri="{FF2B5EF4-FFF2-40B4-BE49-F238E27FC236}">
                <a16:creationId xmlns:a16="http://schemas.microsoft.com/office/drawing/2014/main" id="{3C298656-4F5F-448F-D992-0E89BAA3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669925"/>
            <a:ext cx="7891463" cy="2593975"/>
          </a:xfrm>
          <a:prstGeom prst="rect">
            <a:avLst/>
          </a:prstGeom>
          <a:solidFill>
            <a:srgbClr val="002264"/>
          </a:solidFill>
          <a:ln w="12700">
            <a:solidFill>
              <a:srgbClr val="95CB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9218" name="Text Box 5">
            <a:extLst>
              <a:ext uri="{FF2B5EF4-FFF2-40B4-BE49-F238E27FC236}">
                <a16:creationId xmlns:a16="http://schemas.microsoft.com/office/drawing/2014/main" id="{54193CDC-2361-96DB-D1B3-E615AEF58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3455988"/>
            <a:ext cx="7907337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ja-JP" altLang="en-US" sz="2100" b="0">
                <a:solidFill>
                  <a:srgbClr val="000000"/>
                </a:solidFill>
              </a:rPr>
              <a:t>演題発表に関連し、以下開示します</a:t>
            </a:r>
            <a:endParaRPr lang="en-US" altLang="ja-JP" sz="2100" b="0">
              <a:solidFill>
                <a:srgbClr val="00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ja-JP" altLang="en-US" sz="2100" b="0">
                <a:solidFill>
                  <a:srgbClr val="000000"/>
                </a:solidFill>
              </a:rPr>
              <a:t>●●●●は、○○製薬の職員です。</a:t>
            </a:r>
            <a:endParaRPr lang="en-US" altLang="ja-JP" sz="2100" b="0">
              <a:solidFill>
                <a:srgbClr val="000000"/>
              </a:solidFill>
            </a:endParaRPr>
          </a:p>
          <a:p>
            <a:pPr eaLnBrk="1" hangingPunct="1">
              <a:lnSpc>
                <a:spcPct val="130000"/>
              </a:lnSpc>
            </a:pPr>
            <a:r>
              <a:rPr lang="ja-JP" altLang="en-US" sz="2100" b="0">
                <a:solidFill>
                  <a:srgbClr val="000000"/>
                </a:solidFill>
              </a:rPr>
              <a:t>●●●●は、○○製薬の法人の代表です。</a:t>
            </a:r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7CE45A73-340F-609D-075A-70AD2CB21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606425"/>
            <a:ext cx="7893050" cy="268128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30</a:t>
            </a:r>
            <a:r>
              <a:rPr lang="ja-JP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回日本ワクチン学会</a:t>
            </a:r>
            <a:endParaRPr lang="en-US" altLang="ja-JP" sz="28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第</a:t>
            </a:r>
            <a:r>
              <a:rPr lang="en-US" altLang="ja-JP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67</a:t>
            </a:r>
            <a:r>
              <a:rPr lang="ja-JP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回日本臨床ウイルス学会 合同学術集会</a:t>
            </a:r>
            <a:endParaRPr lang="en-US" altLang="ja-JP" sz="28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en-US" altLang="ja-JP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COI </a:t>
            </a:r>
            <a:r>
              <a:rPr lang="ja-JP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開示</a:t>
            </a:r>
            <a:endParaRPr lang="en-US" altLang="ja-JP" sz="28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発表者名（全員）：●● ●●、●● ●●、●● ●●、　</a:t>
            </a:r>
            <a:endParaRPr lang="en-US" altLang="ja-JP" sz="24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ゴシック" pitchFamily="52" charset="-128"/>
            </a:endParaRPr>
          </a:p>
          <a:p>
            <a:pPr algn="ctr" eaLnBrk="1" hangingPunct="1">
              <a:lnSpc>
                <a:spcPct val="130000"/>
              </a:lnSpc>
              <a:defRPr/>
            </a:pPr>
            <a:r>
              <a:rPr lang="ja-JP" altLang="en-US" sz="24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ゴシック" pitchFamily="52" charset="-128"/>
              </a:rPr>
              <a:t>　　　●● ●●、 ●● ●●</a:t>
            </a:r>
          </a:p>
        </p:txBody>
      </p:sp>
      <p:sp>
        <p:nvSpPr>
          <p:cNvPr id="295947" name="Rectangle 11">
            <a:extLst>
              <a:ext uri="{FF2B5EF4-FFF2-40B4-BE49-F238E27FC236}">
                <a16:creationId xmlns:a16="http://schemas.microsoft.com/office/drawing/2014/main" id="{0B5DA083-0D19-5AD9-695C-2B0607801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3789363"/>
            <a:ext cx="3679825" cy="566737"/>
          </a:xfrm>
          <a:prstGeom prst="rect">
            <a:avLst/>
          </a:prstGeom>
          <a:solidFill>
            <a:srgbClr val="FFFFFF"/>
          </a:solidFill>
          <a:ln w="38100">
            <a:solidFill>
              <a:srgbClr val="E00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9221" name="Rectangle 9">
            <a:extLst>
              <a:ext uri="{FF2B5EF4-FFF2-40B4-BE49-F238E27FC236}">
                <a16:creationId xmlns:a16="http://schemas.microsoft.com/office/drawing/2014/main" id="{4453BE47-46B1-1894-3B19-4C37E239E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3948113"/>
            <a:ext cx="373062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ja-JP" altLang="en-US" sz="1600" b="0">
                <a:solidFill>
                  <a:srgbClr val="FF0000"/>
                </a:solidFill>
              </a:rPr>
              <a:t>←開示すべき内容がある項目のみ記載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22E5496-5FC6-3AC5-1F3D-D8740572FE80}"/>
              </a:ext>
            </a:extLst>
          </p:cNvPr>
          <p:cNvCxnSpPr/>
          <p:nvPr/>
        </p:nvCxnSpPr>
        <p:spPr bwMode="auto">
          <a:xfrm>
            <a:off x="4456113" y="971550"/>
            <a:ext cx="914400" cy="914400"/>
          </a:xfrm>
          <a:prstGeom prst="line">
            <a:avLst/>
          </a:prstGeom>
          <a:noFill/>
          <a:ln>
            <a:noFill/>
          </a:ln>
          <a:effectLst/>
        </p:spPr>
      </p:cxnSp>
      <p:sp>
        <p:nvSpPr>
          <p:cNvPr id="9223" name="テキスト ボックス 9">
            <a:extLst>
              <a:ext uri="{FF2B5EF4-FFF2-40B4-BE49-F238E27FC236}">
                <a16:creationId xmlns:a16="http://schemas.microsoft.com/office/drawing/2014/main" id="{F10C9168-1F62-CE7D-B7B1-1B972A665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80975"/>
            <a:ext cx="1085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rgbClr val="FFFFFF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kumimoji="1" lang="ja-JP" altLang="en-US" sz="1800">
                <a:solidFill>
                  <a:srgbClr val="000000"/>
                </a:solidFill>
              </a:rPr>
              <a:t>様式</a:t>
            </a:r>
            <a:r>
              <a:rPr kumimoji="1" lang="en-US" altLang="ja-JP" sz="1800">
                <a:solidFill>
                  <a:srgbClr val="000000"/>
                </a:solidFill>
              </a:rPr>
              <a:t>1-</a:t>
            </a:r>
            <a:r>
              <a:rPr kumimoji="1" lang="ja-JP" altLang="en-US" sz="1800">
                <a:solidFill>
                  <a:srgbClr val="000000"/>
                </a:solidFill>
              </a:rPr>
              <a:t>Ｃ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ea typeface="ＭＳ ゴシック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ea typeface="ＭＳ ゴシック" panose="020B0609070205080204" pitchFamily="49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781</TotalTime>
  <Words>225</Words>
  <Application>Microsoft Macintosh PowerPoint</Application>
  <PresentationFormat>画面に合わせる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</vt:lpstr>
      <vt:lpstr>ＭＳ ゴシック</vt:lpstr>
      <vt:lpstr>ＭＳ Ｐゴシック</vt:lpstr>
      <vt:lpstr>Wingdings</vt:lpstr>
      <vt:lpstr>ＭＳ Ｐ明朝</vt:lpstr>
      <vt:lpstr>Beam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高橋佳世子</cp:lastModifiedBy>
  <cp:revision>111</cp:revision>
  <cp:lastPrinted>2015-04-02T06:49:27Z</cp:lastPrinted>
  <dcterms:created xsi:type="dcterms:W3CDTF">2009-04-30T05:30:41Z</dcterms:created>
  <dcterms:modified xsi:type="dcterms:W3CDTF">2026-03-07T08:07:21Z</dcterms:modified>
  <cp:category/>
</cp:coreProperties>
</file>